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2"/>
  </p:notesMasterIdLst>
  <p:sldIdLst>
    <p:sldId id="257" r:id="rId2"/>
    <p:sldId id="258" r:id="rId3"/>
    <p:sldId id="260" r:id="rId4"/>
    <p:sldId id="261" r:id="rId5"/>
    <p:sldId id="296" r:id="rId6"/>
    <p:sldId id="265" r:id="rId7"/>
    <p:sldId id="263" r:id="rId8"/>
    <p:sldId id="297" r:id="rId9"/>
    <p:sldId id="262" r:id="rId10"/>
    <p:sldId id="304" r:id="rId11"/>
    <p:sldId id="298" r:id="rId12"/>
    <p:sldId id="299" r:id="rId13"/>
    <p:sldId id="300" r:id="rId14"/>
    <p:sldId id="305" r:id="rId15"/>
    <p:sldId id="301" r:id="rId16"/>
    <p:sldId id="302" r:id="rId17"/>
    <p:sldId id="272" r:id="rId18"/>
    <p:sldId id="303" r:id="rId19"/>
    <p:sldId id="273" r:id="rId20"/>
    <p:sldId id="266"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0536"/>
    <p:restoredTop sz="94650"/>
  </p:normalViewPr>
  <p:slideViewPr>
    <p:cSldViewPr snapToGrid="0">
      <p:cViewPr>
        <p:scale>
          <a:sx n="99" d="100"/>
          <a:sy n="99" d="100"/>
        </p:scale>
        <p:origin x="1088" y="6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F84263D-E755-4544-8DF5-39187E241262}" type="datetimeFigureOut">
              <a:rPr lang="en-US" smtClean="0"/>
              <a:t>2/19/25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EEA3F8A-F4EA-8643-A7E9-EC2D368B3570}" type="slidenum">
              <a:rPr lang="en-US" smtClean="0"/>
              <a:t>‹#›</a:t>
            </a:fld>
            <a:endParaRPr lang="en-US"/>
          </a:p>
        </p:txBody>
      </p:sp>
    </p:spTree>
    <p:extLst>
      <p:ext uri="{BB962C8B-B14F-4D97-AF65-F5344CB8AC3E}">
        <p14:creationId xmlns:p14="http://schemas.microsoft.com/office/powerpoint/2010/main" val="12135558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ed3401ed3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 name="Google Shape;392;ged3401ed36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0">
          <a:extLst>
            <a:ext uri="{FF2B5EF4-FFF2-40B4-BE49-F238E27FC236}">
              <a16:creationId xmlns:a16="http://schemas.microsoft.com/office/drawing/2014/main" id="{39A6A4A5-8E8C-DFAF-6249-58E6D6C18EC5}"/>
            </a:ext>
          </a:extLst>
        </p:cNvPr>
        <p:cNvGrpSpPr/>
        <p:nvPr/>
      </p:nvGrpSpPr>
      <p:grpSpPr>
        <a:xfrm>
          <a:off x="0" y="0"/>
          <a:ext cx="0" cy="0"/>
          <a:chOff x="0" y="0"/>
          <a:chExt cx="0" cy="0"/>
        </a:xfrm>
      </p:grpSpPr>
      <p:sp>
        <p:nvSpPr>
          <p:cNvPr id="631" name="Google Shape;631;g27eff44cef2_0_52:notes">
            <a:extLst>
              <a:ext uri="{FF2B5EF4-FFF2-40B4-BE49-F238E27FC236}">
                <a16:creationId xmlns:a16="http://schemas.microsoft.com/office/drawing/2014/main" id="{08CCC51C-9349-3C6B-0600-045387E79A3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2" name="Google Shape;632;g27eff44cef2_0_52:notes">
            <a:extLst>
              <a:ext uri="{FF2B5EF4-FFF2-40B4-BE49-F238E27FC236}">
                <a16:creationId xmlns:a16="http://schemas.microsoft.com/office/drawing/2014/main" id="{8ECD48DB-8968-B610-FFBB-F29F86708A1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rtl="0">
              <a:spcBef>
                <a:spcPts val="1200"/>
              </a:spcBef>
              <a:spcAft>
                <a:spcPts val="1200"/>
              </a:spcAft>
            </a:pPr>
            <a:r>
              <a:rPr lang="en-US" sz="1800" b="0" i="1" u="none" strike="noStrike" dirty="0">
                <a:solidFill>
                  <a:srgbClr val="000000"/>
                </a:solidFill>
                <a:effectLst/>
                <a:latin typeface="Arial" panose="020B0604020202020204" pitchFamily="34" charset="0"/>
              </a:rPr>
              <a:t>We can see that some lines, like A, F, and R, have </a:t>
            </a:r>
            <a:r>
              <a:rPr lang="en-US" sz="1800" b="1" i="1" u="none" strike="noStrike" dirty="0">
                <a:solidFill>
                  <a:srgbClr val="000000"/>
                </a:solidFill>
                <a:effectLst/>
                <a:latin typeface="Arial" panose="020B0604020202020204" pitchFamily="34" charset="0"/>
              </a:rPr>
              <a:t>higher median delays and more extreme outliers</a:t>
            </a:r>
            <a:r>
              <a:rPr lang="en-US" sz="1800" b="0" i="1" u="none" strike="noStrike" dirty="0">
                <a:solidFill>
                  <a:srgbClr val="000000"/>
                </a:solidFill>
                <a:effectLst/>
                <a:latin typeface="Arial" panose="020B0604020202020204" pitchFamily="34" charset="0"/>
              </a:rPr>
              <a:t>, meaning that these lines consistently experience significant disruptions.</a:t>
            </a:r>
            <a:endParaRPr lang="en-US" b="0" dirty="0">
              <a:effectLst/>
            </a:endParaRPr>
          </a:p>
          <a:p>
            <a:pPr rtl="0">
              <a:spcBef>
                <a:spcPts val="1200"/>
              </a:spcBef>
              <a:spcAft>
                <a:spcPts val="1200"/>
              </a:spcAft>
            </a:pPr>
            <a:r>
              <a:rPr lang="en-US" sz="1800" b="0" i="1" u="none" strike="noStrike" dirty="0">
                <a:solidFill>
                  <a:srgbClr val="000000"/>
                </a:solidFill>
                <a:effectLst/>
                <a:latin typeface="Arial" panose="020B0604020202020204" pitchFamily="34" charset="0"/>
              </a:rPr>
              <a:t>These findings confirm that *certain subway lines experience much higher delays than others, making them primary candidates for scheduling optimizations and infrastructure improvements.</a:t>
            </a:r>
            <a:endParaRPr lang="en-US" b="0" dirty="0">
              <a:effectLst/>
            </a:endParaRPr>
          </a:p>
          <a:p>
            <a:endParaRPr dirty="0"/>
          </a:p>
        </p:txBody>
      </p:sp>
    </p:spTree>
    <p:extLst>
      <p:ext uri="{BB962C8B-B14F-4D97-AF65-F5344CB8AC3E}">
        <p14:creationId xmlns:p14="http://schemas.microsoft.com/office/powerpoint/2010/main" val="9759505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0">
          <a:extLst>
            <a:ext uri="{FF2B5EF4-FFF2-40B4-BE49-F238E27FC236}">
              <a16:creationId xmlns:a16="http://schemas.microsoft.com/office/drawing/2014/main" id="{D983484C-F9DE-19E9-0E2A-780465C98F07}"/>
            </a:ext>
          </a:extLst>
        </p:cNvPr>
        <p:cNvGrpSpPr/>
        <p:nvPr/>
      </p:nvGrpSpPr>
      <p:grpSpPr>
        <a:xfrm>
          <a:off x="0" y="0"/>
          <a:ext cx="0" cy="0"/>
          <a:chOff x="0" y="0"/>
          <a:chExt cx="0" cy="0"/>
        </a:xfrm>
      </p:grpSpPr>
      <p:sp>
        <p:nvSpPr>
          <p:cNvPr id="631" name="Google Shape;631;g27eff44cef2_0_52:notes">
            <a:extLst>
              <a:ext uri="{FF2B5EF4-FFF2-40B4-BE49-F238E27FC236}">
                <a16:creationId xmlns:a16="http://schemas.microsoft.com/office/drawing/2014/main" id="{16CE54AE-3BCB-0ED8-A3F1-DF9BD23BDEA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2" name="Google Shape;632;g27eff44cef2_0_52:notes">
            <a:extLst>
              <a:ext uri="{FF2B5EF4-FFF2-40B4-BE49-F238E27FC236}">
                <a16:creationId xmlns:a16="http://schemas.microsoft.com/office/drawing/2014/main" id="{2A00FEE8-162A-FEDF-635D-DC45474B9D9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rtl="0">
              <a:spcBef>
                <a:spcPts val="1200"/>
              </a:spcBef>
              <a:spcAft>
                <a:spcPts val="1200"/>
              </a:spcAft>
            </a:pPr>
            <a:r>
              <a:rPr lang="en-US" sz="1800" b="0" i="1" u="none" strike="noStrike" dirty="0">
                <a:solidFill>
                  <a:srgbClr val="000000"/>
                </a:solidFill>
                <a:effectLst/>
                <a:latin typeface="Arial" panose="020B0604020202020204" pitchFamily="34" charset="0"/>
              </a:rPr>
              <a:t>We can see that </a:t>
            </a:r>
            <a:r>
              <a:rPr lang="en-US" sz="1800" b="1" i="1" u="none" strike="noStrike" dirty="0">
                <a:solidFill>
                  <a:srgbClr val="000000"/>
                </a:solidFill>
                <a:effectLst/>
                <a:latin typeface="Arial" panose="020B0604020202020204" pitchFamily="34" charset="0"/>
              </a:rPr>
              <a:t>delays increased significantly from 2020 to 2022</a:t>
            </a:r>
            <a:r>
              <a:rPr lang="en-US" sz="1800" b="0" i="1" u="none" strike="noStrike" dirty="0">
                <a:solidFill>
                  <a:srgbClr val="000000"/>
                </a:solidFill>
                <a:effectLst/>
                <a:latin typeface="Arial" panose="020B0604020202020204" pitchFamily="34" charset="0"/>
              </a:rPr>
              <a:t>, with fluctuations that could be attributed to factors like ridership recovery post-pandemic, track maintenance work, or policy changes. These long-term trends suggest that while delays are not static, they follow predictable seasonal and operational patterns.</a:t>
            </a:r>
            <a:endParaRPr lang="en-US" b="0" dirty="0">
              <a:effectLst/>
            </a:endParaRPr>
          </a:p>
          <a:p>
            <a:r>
              <a:rPr lang="en-US" sz="1800" b="0" i="1" u="none" strike="noStrike" dirty="0">
                <a:solidFill>
                  <a:srgbClr val="000000"/>
                </a:solidFill>
                <a:effectLst/>
                <a:latin typeface="Arial" panose="020B0604020202020204" pitchFamily="34" charset="0"/>
              </a:rPr>
              <a:t>On the right, I compared </a:t>
            </a:r>
            <a:r>
              <a:rPr lang="en-US" sz="1800" b="1" i="1" u="none" strike="noStrike" dirty="0">
                <a:solidFill>
                  <a:srgbClr val="000000"/>
                </a:solidFill>
                <a:effectLst/>
                <a:latin typeface="Arial" panose="020B0604020202020204" pitchFamily="34" charset="0"/>
              </a:rPr>
              <a:t>peak vs. off-peak delays by subway division</a:t>
            </a:r>
            <a:r>
              <a:rPr lang="en-US" sz="1800" b="0" i="1" u="none" strike="noStrike" dirty="0">
                <a:solidFill>
                  <a:srgbClr val="000000"/>
                </a:solidFill>
                <a:effectLst/>
                <a:latin typeface="Arial" panose="020B0604020202020204" pitchFamily="34" charset="0"/>
              </a:rPr>
              <a:t>. While I expected peak-hour delays to be much higher, the data shows that both A and B Divisions experience </a:t>
            </a:r>
            <a:r>
              <a:rPr lang="en-US" sz="1800" b="1" i="1" u="none" strike="noStrike" dirty="0">
                <a:solidFill>
                  <a:srgbClr val="000000"/>
                </a:solidFill>
                <a:effectLst/>
                <a:latin typeface="Arial" panose="020B0604020202020204" pitchFamily="34" charset="0"/>
              </a:rPr>
              <a:t>substantial delays even during off-peak hours</a:t>
            </a:r>
            <a:r>
              <a:rPr lang="en-US" sz="1800" b="0" i="1" u="none" strike="noStrike" dirty="0">
                <a:solidFill>
                  <a:srgbClr val="000000"/>
                </a:solidFill>
                <a:effectLst/>
                <a:latin typeface="Arial" panose="020B0604020202020204" pitchFamily="34" charset="0"/>
              </a:rPr>
              <a:t>, though peak delays are slightly worse. This suggests that factors like platform congestion and train frequency adjustments play a bigger role in delays than just rush hour demand.</a:t>
            </a:r>
            <a:endParaRPr dirty="0"/>
          </a:p>
        </p:txBody>
      </p:sp>
    </p:spTree>
    <p:extLst>
      <p:ext uri="{BB962C8B-B14F-4D97-AF65-F5344CB8AC3E}">
        <p14:creationId xmlns:p14="http://schemas.microsoft.com/office/powerpoint/2010/main" val="19792552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0">
          <a:extLst>
            <a:ext uri="{FF2B5EF4-FFF2-40B4-BE49-F238E27FC236}">
              <a16:creationId xmlns:a16="http://schemas.microsoft.com/office/drawing/2014/main" id="{F3AE7A40-03E9-3413-999E-7FA595D52156}"/>
            </a:ext>
          </a:extLst>
        </p:cNvPr>
        <p:cNvGrpSpPr/>
        <p:nvPr/>
      </p:nvGrpSpPr>
      <p:grpSpPr>
        <a:xfrm>
          <a:off x="0" y="0"/>
          <a:ext cx="0" cy="0"/>
          <a:chOff x="0" y="0"/>
          <a:chExt cx="0" cy="0"/>
        </a:xfrm>
      </p:grpSpPr>
      <p:sp>
        <p:nvSpPr>
          <p:cNvPr id="631" name="Google Shape;631;g27eff44cef2_0_52:notes">
            <a:extLst>
              <a:ext uri="{FF2B5EF4-FFF2-40B4-BE49-F238E27FC236}">
                <a16:creationId xmlns:a16="http://schemas.microsoft.com/office/drawing/2014/main" id="{FACBBFA4-3D54-80F7-CA12-CD7C25AD4BF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2" name="Google Shape;632;g27eff44cef2_0_52:notes">
            <a:extLst>
              <a:ext uri="{FF2B5EF4-FFF2-40B4-BE49-F238E27FC236}">
                <a16:creationId xmlns:a16="http://schemas.microsoft.com/office/drawing/2014/main" id="{7586E9EF-B98E-DB0D-3B77-46EF01E0290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rtl="0">
              <a:spcBef>
                <a:spcPts val="1200"/>
              </a:spcBef>
              <a:spcAft>
                <a:spcPts val="1200"/>
              </a:spcAft>
            </a:pPr>
            <a:r>
              <a:rPr lang="en-US" sz="1800" b="0" i="1" u="none" strike="noStrike" dirty="0">
                <a:solidFill>
                  <a:srgbClr val="000000"/>
                </a:solidFill>
                <a:effectLst/>
                <a:latin typeface="Arial" panose="020B0604020202020204" pitchFamily="34" charset="0"/>
              </a:rPr>
              <a:t>I trained a </a:t>
            </a:r>
            <a:r>
              <a:rPr lang="en-US" sz="1800" b="1" i="1" u="none" strike="noStrike" dirty="0">
                <a:solidFill>
                  <a:srgbClr val="000000"/>
                </a:solidFill>
                <a:effectLst/>
                <a:latin typeface="Arial" panose="020B0604020202020204" pitchFamily="34" charset="0"/>
              </a:rPr>
              <a:t>Random Forest Regressor model</a:t>
            </a:r>
            <a:r>
              <a:rPr lang="en-US" sz="1800" b="0" i="1" u="none" strike="noStrike" dirty="0">
                <a:solidFill>
                  <a:srgbClr val="000000"/>
                </a:solidFill>
                <a:effectLst/>
                <a:latin typeface="Arial" panose="020B0604020202020204" pitchFamily="34" charset="0"/>
              </a:rPr>
              <a:t> to predict delays based on historical data. The table on the left shows the model’s performance metrics, with an </a:t>
            </a:r>
            <a:r>
              <a:rPr lang="en-US" sz="1800" b="1" i="1" u="none" strike="noStrike" dirty="0">
                <a:solidFill>
                  <a:srgbClr val="000000"/>
                </a:solidFill>
                <a:effectLst/>
                <a:latin typeface="Arial" panose="020B0604020202020204" pitchFamily="34" charset="0"/>
              </a:rPr>
              <a:t>R² score of 0.92</a:t>
            </a:r>
            <a:r>
              <a:rPr lang="en-US" sz="1800" b="0" i="1" u="none" strike="noStrike" dirty="0">
                <a:solidFill>
                  <a:srgbClr val="000000"/>
                </a:solidFill>
                <a:effectLst/>
                <a:latin typeface="Arial" panose="020B0604020202020204" pitchFamily="34" charset="0"/>
              </a:rPr>
              <a:t>, indicating high predictive accuracy.</a:t>
            </a:r>
            <a:endParaRPr lang="en-US" b="0" dirty="0">
              <a:effectLst/>
            </a:endParaRPr>
          </a:p>
          <a:p>
            <a:pPr rtl="0">
              <a:spcBef>
                <a:spcPts val="1200"/>
              </a:spcBef>
              <a:spcAft>
                <a:spcPts val="1200"/>
              </a:spcAft>
            </a:pPr>
            <a:r>
              <a:rPr lang="en-US" sz="1800" b="0" i="1" u="none" strike="noStrike" dirty="0">
                <a:solidFill>
                  <a:srgbClr val="000000"/>
                </a:solidFill>
                <a:effectLst/>
                <a:latin typeface="Arial" panose="020B0604020202020204" pitchFamily="34" charset="0"/>
              </a:rPr>
              <a:t>The bar chart on the right shows the </a:t>
            </a:r>
            <a:r>
              <a:rPr lang="en-US" sz="1800" b="1" i="1" u="none" strike="noStrike" dirty="0">
                <a:solidFill>
                  <a:srgbClr val="000000"/>
                </a:solidFill>
                <a:effectLst/>
                <a:latin typeface="Arial" panose="020B0604020202020204" pitchFamily="34" charset="0"/>
              </a:rPr>
              <a:t>feature importance scores</a:t>
            </a:r>
            <a:r>
              <a:rPr lang="en-US" sz="1800" b="0" i="1" u="none" strike="noStrike" dirty="0">
                <a:solidFill>
                  <a:srgbClr val="000000"/>
                </a:solidFill>
                <a:effectLst/>
                <a:latin typeface="Arial" panose="020B0604020202020204" pitchFamily="34" charset="0"/>
              </a:rPr>
              <a:t> from our model. The most important factor influencing subway delays is </a:t>
            </a:r>
            <a:r>
              <a:rPr lang="en-US" sz="1800" b="1" i="1" u="none" strike="noStrike" dirty="0">
                <a:solidFill>
                  <a:srgbClr val="000000"/>
                </a:solidFill>
                <a:effectLst/>
                <a:latin typeface="Arial" panose="020B0604020202020204" pitchFamily="34" charset="0"/>
              </a:rPr>
              <a:t>Total Additional Platform Time</a:t>
            </a:r>
            <a:r>
              <a:rPr lang="en-US" sz="1800" b="0" i="1" u="none" strike="noStrike" dirty="0">
                <a:solidFill>
                  <a:srgbClr val="000000"/>
                </a:solidFill>
                <a:effectLst/>
                <a:latin typeface="Arial" panose="020B0604020202020204" pitchFamily="34" charset="0"/>
              </a:rPr>
              <a:t>. This means that the time passengers spend waiting on the platform—whether due to overcrowding, or slow boarding—is the strongest predictor of delays. Other factors like additional train time and total journey time had a much smaller impact.</a:t>
            </a:r>
            <a:endParaRPr lang="en-US" b="0" dirty="0">
              <a:effectLst/>
            </a:endParaRPr>
          </a:p>
          <a:p>
            <a:pPr rtl="0">
              <a:spcBef>
                <a:spcPts val="1200"/>
              </a:spcBef>
              <a:spcAft>
                <a:spcPts val="1200"/>
              </a:spcAft>
            </a:pPr>
            <a:r>
              <a:rPr lang="en-US" sz="1800" b="0" i="0" u="none" strike="noStrike" dirty="0">
                <a:solidFill>
                  <a:srgbClr val="000000"/>
                </a:solidFill>
                <a:effectLst/>
                <a:latin typeface="Arial" panose="020B0604020202020204" pitchFamily="34" charset="0"/>
              </a:rPr>
              <a:t>This finding suggests that </a:t>
            </a:r>
            <a:r>
              <a:rPr lang="en-US" sz="1800" b="0" i="1" u="none" strike="noStrike" dirty="0">
                <a:solidFill>
                  <a:srgbClr val="000000"/>
                </a:solidFill>
                <a:effectLst/>
                <a:latin typeface="Arial" panose="020B0604020202020204" pitchFamily="34" charset="0"/>
              </a:rPr>
              <a:t>reducing platform congestion and improving boarding efficiency could significantly reduce subway delays.</a:t>
            </a:r>
            <a:endParaRPr lang="en-US" b="0" dirty="0">
              <a:effectLst/>
            </a:endParaRPr>
          </a:p>
        </p:txBody>
      </p:sp>
    </p:spTree>
    <p:extLst>
      <p:ext uri="{BB962C8B-B14F-4D97-AF65-F5344CB8AC3E}">
        <p14:creationId xmlns:p14="http://schemas.microsoft.com/office/powerpoint/2010/main" val="34891955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0">
          <a:extLst>
            <a:ext uri="{FF2B5EF4-FFF2-40B4-BE49-F238E27FC236}">
              <a16:creationId xmlns:a16="http://schemas.microsoft.com/office/drawing/2014/main" id="{02C0E4DA-A5EA-D53D-B117-EA436BD0BBB4}"/>
            </a:ext>
          </a:extLst>
        </p:cNvPr>
        <p:cNvGrpSpPr/>
        <p:nvPr/>
      </p:nvGrpSpPr>
      <p:grpSpPr>
        <a:xfrm>
          <a:off x="0" y="0"/>
          <a:ext cx="0" cy="0"/>
          <a:chOff x="0" y="0"/>
          <a:chExt cx="0" cy="0"/>
        </a:xfrm>
      </p:grpSpPr>
      <p:sp>
        <p:nvSpPr>
          <p:cNvPr id="631" name="Google Shape;631;g27eff44cef2_0_52:notes">
            <a:extLst>
              <a:ext uri="{FF2B5EF4-FFF2-40B4-BE49-F238E27FC236}">
                <a16:creationId xmlns:a16="http://schemas.microsoft.com/office/drawing/2014/main" id="{79D9DE8D-E5A0-6FEF-9E09-3C51476AEFA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2" name="Google Shape;632;g27eff44cef2_0_52:notes">
            <a:extLst>
              <a:ext uri="{FF2B5EF4-FFF2-40B4-BE49-F238E27FC236}">
                <a16:creationId xmlns:a16="http://schemas.microsoft.com/office/drawing/2014/main" id="{D17CC31D-623D-F00E-75DB-D3C274A1DFE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rtl="0">
              <a:spcBef>
                <a:spcPts val="1200"/>
              </a:spcBef>
              <a:spcAft>
                <a:spcPts val="1200"/>
              </a:spcAft>
            </a:pPr>
            <a:r>
              <a:rPr lang="en-US" sz="1800" b="0" i="1" u="none" strike="noStrike" dirty="0">
                <a:solidFill>
                  <a:srgbClr val="000000"/>
                </a:solidFill>
                <a:effectLst/>
                <a:latin typeface="Arial" panose="020B0604020202020204" pitchFamily="34" charset="0"/>
              </a:rPr>
              <a:t>Now that we understand where and why delays happen, let’s look at their </a:t>
            </a:r>
            <a:r>
              <a:rPr lang="en-US" sz="1800" b="1" i="1" u="none" strike="noStrike" dirty="0">
                <a:solidFill>
                  <a:srgbClr val="000000"/>
                </a:solidFill>
                <a:effectLst/>
                <a:latin typeface="Arial" panose="020B0604020202020204" pitchFamily="34" charset="0"/>
              </a:rPr>
              <a:t>economic impact</a:t>
            </a:r>
            <a:r>
              <a:rPr lang="en-US" sz="1800" b="0" i="1" u="none" strike="noStrike" dirty="0">
                <a:solidFill>
                  <a:srgbClr val="000000"/>
                </a:solidFill>
                <a:effectLst/>
                <a:latin typeface="Arial" panose="020B0604020202020204" pitchFamily="34" charset="0"/>
              </a:rPr>
              <a:t>. This chart shows the </a:t>
            </a:r>
            <a:r>
              <a:rPr lang="en-US" sz="1800" b="1" i="1" u="none" strike="noStrike" dirty="0">
                <a:solidFill>
                  <a:srgbClr val="000000"/>
                </a:solidFill>
                <a:effectLst/>
                <a:latin typeface="Arial" panose="020B0604020202020204" pitchFamily="34" charset="0"/>
              </a:rPr>
              <a:t>total economic loss per subway division</a:t>
            </a:r>
            <a:r>
              <a:rPr lang="en-US" sz="1800" b="0" i="1" u="none" strike="noStrike" dirty="0">
                <a:solidFill>
                  <a:srgbClr val="000000"/>
                </a:solidFill>
                <a:effectLst/>
                <a:latin typeface="Arial" panose="020B0604020202020204" pitchFamily="34" charset="0"/>
              </a:rPr>
              <a:t> due to delays. I estimated this by converting lost time into lost wages, based on NYC’s average hourly wage of $30. (US Dept. of Labor).</a:t>
            </a:r>
            <a:endParaRPr lang="en-US" b="0" dirty="0">
              <a:effectLst/>
            </a:endParaRPr>
          </a:p>
          <a:p>
            <a:pPr rtl="0">
              <a:spcBef>
                <a:spcPts val="1200"/>
              </a:spcBef>
              <a:spcAft>
                <a:spcPts val="1200"/>
              </a:spcAft>
            </a:pPr>
            <a:r>
              <a:rPr lang="en-US" sz="1800" b="0" i="1" u="none" strike="noStrike" dirty="0">
                <a:solidFill>
                  <a:srgbClr val="000000"/>
                </a:solidFill>
                <a:effectLst/>
                <a:latin typeface="Arial" panose="020B0604020202020204" pitchFamily="34" charset="0"/>
              </a:rPr>
              <a:t>My findings show that </a:t>
            </a:r>
            <a:r>
              <a:rPr lang="en-US" sz="1800" b="1" i="1" u="none" strike="noStrike" dirty="0">
                <a:solidFill>
                  <a:srgbClr val="000000"/>
                </a:solidFill>
                <a:effectLst/>
                <a:latin typeface="Arial" panose="020B0604020202020204" pitchFamily="34" charset="0"/>
              </a:rPr>
              <a:t>B Division accounts for the highest economic loss, estimated at $330 million per year, followed by A Division at $150 million</a:t>
            </a:r>
            <a:r>
              <a:rPr lang="en-US" sz="1800" b="0" i="1" u="none" strike="noStrike" dirty="0">
                <a:solidFill>
                  <a:srgbClr val="000000"/>
                </a:solidFill>
                <a:effectLst/>
                <a:latin typeface="Arial" panose="020B0604020202020204" pitchFamily="34" charset="0"/>
              </a:rPr>
              <a:t>. These numbers emphasize that subway delays are not just an inconvenience but a major economic burden for NYC commuters.</a:t>
            </a:r>
            <a:endParaRPr lang="en-US" b="0" dirty="0">
              <a:effectLst/>
            </a:endParaRPr>
          </a:p>
          <a:p>
            <a:pPr rtl="0">
              <a:spcBef>
                <a:spcPts val="1200"/>
              </a:spcBef>
              <a:spcAft>
                <a:spcPts val="1200"/>
              </a:spcAft>
            </a:pPr>
            <a:r>
              <a:rPr lang="en-US" sz="1800" b="0" i="1" u="none" strike="noStrike" dirty="0">
                <a:solidFill>
                  <a:srgbClr val="000000"/>
                </a:solidFill>
                <a:effectLst/>
                <a:latin typeface="Arial" panose="020B0604020202020204" pitchFamily="34" charset="0"/>
              </a:rPr>
              <a:t>Reducing delays could result in </a:t>
            </a:r>
            <a:r>
              <a:rPr lang="en-US" sz="1800" b="1" i="1" u="none" strike="noStrike" dirty="0">
                <a:solidFill>
                  <a:srgbClr val="000000"/>
                </a:solidFill>
                <a:effectLst/>
                <a:latin typeface="Arial" panose="020B0604020202020204" pitchFamily="34" charset="0"/>
              </a:rPr>
              <a:t>significant financial savings</a:t>
            </a:r>
            <a:r>
              <a:rPr lang="en-US" sz="1800" b="0" i="1" u="none" strike="noStrike" dirty="0">
                <a:solidFill>
                  <a:srgbClr val="000000"/>
                </a:solidFill>
                <a:effectLst/>
                <a:latin typeface="Arial" panose="020B0604020202020204" pitchFamily="34" charset="0"/>
              </a:rPr>
              <a:t> for both individuals and businesses, reinforcing the need for smarter transit management.</a:t>
            </a:r>
            <a:endParaRPr lang="en-US" b="0" dirty="0">
              <a:effectLst/>
            </a:endParaRPr>
          </a:p>
        </p:txBody>
      </p:sp>
    </p:spTree>
    <p:extLst>
      <p:ext uri="{BB962C8B-B14F-4D97-AF65-F5344CB8AC3E}">
        <p14:creationId xmlns:p14="http://schemas.microsoft.com/office/powerpoint/2010/main" val="21935688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0">
          <a:extLst>
            <a:ext uri="{FF2B5EF4-FFF2-40B4-BE49-F238E27FC236}">
              <a16:creationId xmlns:a16="http://schemas.microsoft.com/office/drawing/2014/main" id="{58922C3A-062A-B2BE-244C-FFB069CDB71D}"/>
            </a:ext>
          </a:extLst>
        </p:cNvPr>
        <p:cNvGrpSpPr/>
        <p:nvPr/>
      </p:nvGrpSpPr>
      <p:grpSpPr>
        <a:xfrm>
          <a:off x="0" y="0"/>
          <a:ext cx="0" cy="0"/>
          <a:chOff x="0" y="0"/>
          <a:chExt cx="0" cy="0"/>
        </a:xfrm>
      </p:grpSpPr>
      <p:sp>
        <p:nvSpPr>
          <p:cNvPr id="631" name="Google Shape;631;g27eff44cef2_0_52:notes">
            <a:extLst>
              <a:ext uri="{FF2B5EF4-FFF2-40B4-BE49-F238E27FC236}">
                <a16:creationId xmlns:a16="http://schemas.microsoft.com/office/drawing/2014/main" id="{562BB28F-80A2-0CFC-7598-F6089039008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2" name="Google Shape;632;g27eff44cef2_0_52:notes">
            <a:extLst>
              <a:ext uri="{FF2B5EF4-FFF2-40B4-BE49-F238E27FC236}">
                <a16:creationId xmlns:a16="http://schemas.microsoft.com/office/drawing/2014/main" id="{77589858-55DA-DA77-8CC9-CE53AE5E218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351973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0">
          <a:extLst>
            <a:ext uri="{FF2B5EF4-FFF2-40B4-BE49-F238E27FC236}">
              <a16:creationId xmlns:a16="http://schemas.microsoft.com/office/drawing/2014/main" id="{989EA7E9-F8CF-F17E-F0DB-F69E54759B27}"/>
            </a:ext>
          </a:extLst>
        </p:cNvPr>
        <p:cNvGrpSpPr/>
        <p:nvPr/>
      </p:nvGrpSpPr>
      <p:grpSpPr>
        <a:xfrm>
          <a:off x="0" y="0"/>
          <a:ext cx="0" cy="0"/>
          <a:chOff x="0" y="0"/>
          <a:chExt cx="0" cy="0"/>
        </a:xfrm>
      </p:grpSpPr>
      <p:sp>
        <p:nvSpPr>
          <p:cNvPr id="631" name="Google Shape;631;g27eff44cef2_0_52:notes">
            <a:extLst>
              <a:ext uri="{FF2B5EF4-FFF2-40B4-BE49-F238E27FC236}">
                <a16:creationId xmlns:a16="http://schemas.microsoft.com/office/drawing/2014/main" id="{56D342BA-E408-67C6-C7CD-8CDCA47F2DB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2" name="Google Shape;632;g27eff44cef2_0_52:notes">
            <a:extLst>
              <a:ext uri="{FF2B5EF4-FFF2-40B4-BE49-F238E27FC236}">
                <a16:creationId xmlns:a16="http://schemas.microsoft.com/office/drawing/2014/main" id="{507F7741-67E9-3BEF-E2C7-981B2F7B5EB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152542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9">
          <a:extLst>
            <a:ext uri="{FF2B5EF4-FFF2-40B4-BE49-F238E27FC236}">
              <a16:creationId xmlns:a16="http://schemas.microsoft.com/office/drawing/2014/main" id="{728EDD06-E4FF-1D01-8201-C27372F171CE}"/>
            </a:ext>
          </a:extLst>
        </p:cNvPr>
        <p:cNvGrpSpPr/>
        <p:nvPr/>
      </p:nvGrpSpPr>
      <p:grpSpPr>
        <a:xfrm>
          <a:off x="0" y="0"/>
          <a:ext cx="0" cy="0"/>
          <a:chOff x="0" y="0"/>
          <a:chExt cx="0" cy="0"/>
        </a:xfrm>
      </p:grpSpPr>
      <p:sp>
        <p:nvSpPr>
          <p:cNvPr id="570" name="Google Shape;570;ge1d838b627_4_0:notes">
            <a:extLst>
              <a:ext uri="{FF2B5EF4-FFF2-40B4-BE49-F238E27FC236}">
                <a16:creationId xmlns:a16="http://schemas.microsoft.com/office/drawing/2014/main" id="{A6621F7B-385A-1AC9-9A68-48EFB107286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1" name="Google Shape;571;ge1d838b627_4_0:notes">
            <a:extLst>
              <a:ext uri="{FF2B5EF4-FFF2-40B4-BE49-F238E27FC236}">
                <a16:creationId xmlns:a16="http://schemas.microsoft.com/office/drawing/2014/main" id="{BA8E7195-FC90-4190-1E5A-3F3D539BF5A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674051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9"/>
        <p:cNvGrpSpPr/>
        <p:nvPr/>
      </p:nvGrpSpPr>
      <p:grpSpPr>
        <a:xfrm>
          <a:off x="0" y="0"/>
          <a:ext cx="0" cy="0"/>
          <a:chOff x="0" y="0"/>
          <a:chExt cx="0" cy="0"/>
        </a:xfrm>
      </p:grpSpPr>
      <p:sp>
        <p:nvSpPr>
          <p:cNvPr id="990" name="Google Shape;990;ge1d838b627_4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1" name="Google Shape;991;ge1d838b627_4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9">
          <a:extLst>
            <a:ext uri="{FF2B5EF4-FFF2-40B4-BE49-F238E27FC236}">
              <a16:creationId xmlns:a16="http://schemas.microsoft.com/office/drawing/2014/main" id="{AF89409B-09E5-6817-5F4F-7BFBAA5EECF5}"/>
            </a:ext>
          </a:extLst>
        </p:cNvPr>
        <p:cNvGrpSpPr/>
        <p:nvPr/>
      </p:nvGrpSpPr>
      <p:grpSpPr>
        <a:xfrm>
          <a:off x="0" y="0"/>
          <a:ext cx="0" cy="0"/>
          <a:chOff x="0" y="0"/>
          <a:chExt cx="0" cy="0"/>
        </a:xfrm>
      </p:grpSpPr>
      <p:sp>
        <p:nvSpPr>
          <p:cNvPr id="570" name="Google Shape;570;ge1d838b627_4_0:notes">
            <a:extLst>
              <a:ext uri="{FF2B5EF4-FFF2-40B4-BE49-F238E27FC236}">
                <a16:creationId xmlns:a16="http://schemas.microsoft.com/office/drawing/2014/main" id="{3FA492B7-8C2A-1D00-2482-1AC0F34861D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1" name="Google Shape;571;ge1d838b627_4_0:notes">
            <a:extLst>
              <a:ext uri="{FF2B5EF4-FFF2-40B4-BE49-F238E27FC236}">
                <a16:creationId xmlns:a16="http://schemas.microsoft.com/office/drawing/2014/main" id="{16BBA634-D5C8-B100-F2D5-4A39C2A9D1F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81685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0"/>
        <p:cNvGrpSpPr/>
        <p:nvPr/>
      </p:nvGrpSpPr>
      <p:grpSpPr>
        <a:xfrm>
          <a:off x="0" y="0"/>
          <a:ext cx="0" cy="0"/>
          <a:chOff x="0" y="0"/>
          <a:chExt cx="0" cy="0"/>
        </a:xfrm>
      </p:grpSpPr>
      <p:sp>
        <p:nvSpPr>
          <p:cNvPr id="1031" name="Google Shape;1031;ge20d9cf87a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2" name="Google Shape;1032;ge20d9cf87a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p:cNvGrpSpPr/>
        <p:nvPr/>
      </p:nvGrpSpPr>
      <p:grpSpPr>
        <a:xfrm>
          <a:off x="0" y="0"/>
          <a:ext cx="0" cy="0"/>
          <a:chOff x="0" y="0"/>
          <a:chExt cx="0" cy="0"/>
        </a:xfrm>
      </p:grpSpPr>
      <p:sp>
        <p:nvSpPr>
          <p:cNvPr id="522" name="Google Shape;522;ge1d838b627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3" name="Google Shape;523;ge1d838b627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3"/>
        <p:cNvGrpSpPr/>
        <p:nvPr/>
      </p:nvGrpSpPr>
      <p:grpSpPr>
        <a:xfrm>
          <a:off x="0" y="0"/>
          <a:ext cx="0" cy="0"/>
          <a:chOff x="0" y="0"/>
          <a:chExt cx="0" cy="0"/>
        </a:xfrm>
      </p:grpSpPr>
      <p:sp>
        <p:nvSpPr>
          <p:cNvPr id="804" name="Google Shape;804;ge1d838b627_4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5" name="Google Shape;805;ge1d838b627_4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9"/>
        <p:cNvGrpSpPr/>
        <p:nvPr/>
      </p:nvGrpSpPr>
      <p:grpSpPr>
        <a:xfrm>
          <a:off x="0" y="0"/>
          <a:ext cx="0" cy="0"/>
          <a:chOff x="0" y="0"/>
          <a:chExt cx="0" cy="0"/>
        </a:xfrm>
      </p:grpSpPr>
      <p:sp>
        <p:nvSpPr>
          <p:cNvPr id="570" name="Google Shape;570;ge1d838b627_4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1" name="Google Shape;571;ge1d838b627_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9"/>
        <p:cNvGrpSpPr/>
        <p:nvPr/>
      </p:nvGrpSpPr>
      <p:grpSpPr>
        <a:xfrm>
          <a:off x="0" y="0"/>
          <a:ext cx="0" cy="0"/>
          <a:chOff x="0" y="0"/>
          <a:chExt cx="0" cy="0"/>
        </a:xfrm>
      </p:grpSpPr>
      <p:sp>
        <p:nvSpPr>
          <p:cNvPr id="600" name="Google Shape;600;ge1d838b627_4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1" name="Google Shape;601;ge1d838b627_4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9">
          <a:extLst>
            <a:ext uri="{FF2B5EF4-FFF2-40B4-BE49-F238E27FC236}">
              <a16:creationId xmlns:a16="http://schemas.microsoft.com/office/drawing/2014/main" id="{6653F894-7647-CCF7-513A-B91DDCBF2F8A}"/>
            </a:ext>
          </a:extLst>
        </p:cNvPr>
        <p:cNvGrpSpPr/>
        <p:nvPr/>
      </p:nvGrpSpPr>
      <p:grpSpPr>
        <a:xfrm>
          <a:off x="0" y="0"/>
          <a:ext cx="0" cy="0"/>
          <a:chOff x="0" y="0"/>
          <a:chExt cx="0" cy="0"/>
        </a:xfrm>
      </p:grpSpPr>
      <p:sp>
        <p:nvSpPr>
          <p:cNvPr id="570" name="Google Shape;570;ge1d838b627_4_0:notes">
            <a:extLst>
              <a:ext uri="{FF2B5EF4-FFF2-40B4-BE49-F238E27FC236}">
                <a16:creationId xmlns:a16="http://schemas.microsoft.com/office/drawing/2014/main" id="{102D6F97-DC90-1C04-4627-0780B242C71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1" name="Google Shape;571;ge1d838b627_4_0:notes">
            <a:extLst>
              <a:ext uri="{FF2B5EF4-FFF2-40B4-BE49-F238E27FC236}">
                <a16:creationId xmlns:a16="http://schemas.microsoft.com/office/drawing/2014/main" id="{29FF621E-3703-D301-6774-B2E8E18D9DE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30231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6"/>
        <p:cNvGrpSpPr/>
        <p:nvPr/>
      </p:nvGrpSpPr>
      <p:grpSpPr>
        <a:xfrm>
          <a:off x="0" y="0"/>
          <a:ext cx="0" cy="0"/>
          <a:chOff x="0" y="0"/>
          <a:chExt cx="0" cy="0"/>
        </a:xfrm>
      </p:grpSpPr>
      <p:sp>
        <p:nvSpPr>
          <p:cNvPr id="747" name="Google Shape;747;g2651b29f6bf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8" name="Google Shape;748;g2651b29f6bf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4"/>
        <p:cNvGrpSpPr/>
        <p:nvPr/>
      </p:nvGrpSpPr>
      <p:grpSpPr>
        <a:xfrm>
          <a:off x="0" y="0"/>
          <a:ext cx="0" cy="0"/>
          <a:chOff x="0" y="0"/>
          <a:chExt cx="0" cy="0"/>
        </a:xfrm>
      </p:grpSpPr>
      <p:sp>
        <p:nvSpPr>
          <p:cNvPr id="655" name="Google Shape;655;ge1d838b627_4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6" name="Google Shape;656;ge1d838b627_4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9">
          <a:extLst>
            <a:ext uri="{FF2B5EF4-FFF2-40B4-BE49-F238E27FC236}">
              <a16:creationId xmlns:a16="http://schemas.microsoft.com/office/drawing/2014/main" id="{1A364389-9131-CAAC-07E2-59F6D76A1BDC}"/>
            </a:ext>
          </a:extLst>
        </p:cNvPr>
        <p:cNvGrpSpPr/>
        <p:nvPr/>
      </p:nvGrpSpPr>
      <p:grpSpPr>
        <a:xfrm>
          <a:off x="0" y="0"/>
          <a:ext cx="0" cy="0"/>
          <a:chOff x="0" y="0"/>
          <a:chExt cx="0" cy="0"/>
        </a:xfrm>
      </p:grpSpPr>
      <p:sp>
        <p:nvSpPr>
          <p:cNvPr id="570" name="Google Shape;570;ge1d838b627_4_0:notes">
            <a:extLst>
              <a:ext uri="{FF2B5EF4-FFF2-40B4-BE49-F238E27FC236}">
                <a16:creationId xmlns:a16="http://schemas.microsoft.com/office/drawing/2014/main" id="{732106EB-2153-DF7F-FBA9-8C75C55BB52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1" name="Google Shape;571;ge1d838b627_4_0:notes">
            <a:extLst>
              <a:ext uri="{FF2B5EF4-FFF2-40B4-BE49-F238E27FC236}">
                <a16:creationId xmlns:a16="http://schemas.microsoft.com/office/drawing/2014/main" id="{BE3178D6-23C4-F37A-C09E-9F430204206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079523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0"/>
        <p:cNvGrpSpPr/>
        <p:nvPr/>
      </p:nvGrpSpPr>
      <p:grpSpPr>
        <a:xfrm>
          <a:off x="0" y="0"/>
          <a:ext cx="0" cy="0"/>
          <a:chOff x="0" y="0"/>
          <a:chExt cx="0" cy="0"/>
        </a:xfrm>
      </p:grpSpPr>
      <p:sp>
        <p:nvSpPr>
          <p:cNvPr id="631" name="Google Shape;631;g27eff44cef2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2" name="Google Shape;632;g27eff44cef2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b="0" i="1" u="none" strike="noStrike" dirty="0">
                <a:solidFill>
                  <a:srgbClr val="000000"/>
                </a:solidFill>
                <a:effectLst/>
                <a:latin typeface="Arial" panose="020B0604020202020204" pitchFamily="34" charset="0"/>
              </a:rPr>
              <a:t>The heatmap on the left shows the total delays by subway line during off-peak and peak hours. The redder the color, the greater the delay. The data clearly highlights that the </a:t>
            </a:r>
            <a:r>
              <a:rPr lang="en-US" sz="1800" b="1" i="1" u="none" strike="noStrike" dirty="0">
                <a:solidFill>
                  <a:srgbClr val="000000"/>
                </a:solidFill>
                <a:effectLst/>
                <a:latin typeface="Arial" panose="020B0604020202020204" pitchFamily="34" charset="0"/>
              </a:rPr>
              <a:t>F line experiences the highest number of delays, both during peak and off-peak hours</a:t>
            </a:r>
            <a:r>
              <a:rPr lang="en-US" sz="1800" b="0" i="1" u="none" strike="noStrike" dirty="0">
                <a:solidFill>
                  <a:srgbClr val="000000"/>
                </a:solidFill>
                <a:effectLst/>
                <a:latin typeface="Arial" panose="020B0604020202020204" pitchFamily="34" charset="0"/>
              </a:rPr>
              <a:t>. Similarly, lines like A, D, and R also experience significant congestion.</a:t>
            </a: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B869C9-17E7-BCA8-F5D9-C0F51EE3E50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220ED96-7E7E-4A13-2EF1-4573E51FB5F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17BB909-B256-37BB-95A3-0B69BC7DEB3A}"/>
              </a:ext>
            </a:extLst>
          </p:cNvPr>
          <p:cNvSpPr>
            <a:spLocks noGrp="1"/>
          </p:cNvSpPr>
          <p:nvPr>
            <p:ph type="dt" sz="half" idx="10"/>
          </p:nvPr>
        </p:nvSpPr>
        <p:spPr/>
        <p:txBody>
          <a:bodyPr/>
          <a:lstStyle/>
          <a:p>
            <a:fld id="{157BFBB8-F0A6-2044-9F8F-C6F3F9074D80}" type="datetimeFigureOut">
              <a:rPr lang="en-US" smtClean="0"/>
              <a:t>2/19/25</a:t>
            </a:fld>
            <a:endParaRPr lang="en-US"/>
          </a:p>
        </p:txBody>
      </p:sp>
      <p:sp>
        <p:nvSpPr>
          <p:cNvPr id="5" name="Footer Placeholder 4">
            <a:extLst>
              <a:ext uri="{FF2B5EF4-FFF2-40B4-BE49-F238E27FC236}">
                <a16:creationId xmlns:a16="http://schemas.microsoft.com/office/drawing/2014/main" id="{B661EDE2-48A9-9634-84A6-406D1296C17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A875D36-CF2D-213C-78CC-4493E3A91F7A}"/>
              </a:ext>
            </a:extLst>
          </p:cNvPr>
          <p:cNvSpPr>
            <a:spLocks noGrp="1"/>
          </p:cNvSpPr>
          <p:nvPr>
            <p:ph type="sldNum" sz="quarter" idx="12"/>
          </p:nvPr>
        </p:nvSpPr>
        <p:spPr/>
        <p:txBody>
          <a:bodyPr/>
          <a:lstStyle/>
          <a:p>
            <a:fld id="{0A71BD51-CF46-FB4E-9BFF-BD4C2627BCCA}" type="slidenum">
              <a:rPr lang="en-US" smtClean="0"/>
              <a:t>‹#›</a:t>
            </a:fld>
            <a:endParaRPr lang="en-US"/>
          </a:p>
        </p:txBody>
      </p:sp>
    </p:spTree>
    <p:extLst>
      <p:ext uri="{BB962C8B-B14F-4D97-AF65-F5344CB8AC3E}">
        <p14:creationId xmlns:p14="http://schemas.microsoft.com/office/powerpoint/2010/main" val="26400236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5A303-B004-8A76-D676-D93EE2D240D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D3C97EC-9F5D-6453-E850-50E38997359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61295B-6551-E755-E5EB-AEA9A43B7325}"/>
              </a:ext>
            </a:extLst>
          </p:cNvPr>
          <p:cNvSpPr>
            <a:spLocks noGrp="1"/>
          </p:cNvSpPr>
          <p:nvPr>
            <p:ph type="dt" sz="half" idx="10"/>
          </p:nvPr>
        </p:nvSpPr>
        <p:spPr/>
        <p:txBody>
          <a:bodyPr/>
          <a:lstStyle/>
          <a:p>
            <a:fld id="{157BFBB8-F0A6-2044-9F8F-C6F3F9074D80}" type="datetimeFigureOut">
              <a:rPr lang="en-US" smtClean="0"/>
              <a:t>2/19/25</a:t>
            </a:fld>
            <a:endParaRPr lang="en-US"/>
          </a:p>
        </p:txBody>
      </p:sp>
      <p:sp>
        <p:nvSpPr>
          <p:cNvPr id="5" name="Footer Placeholder 4">
            <a:extLst>
              <a:ext uri="{FF2B5EF4-FFF2-40B4-BE49-F238E27FC236}">
                <a16:creationId xmlns:a16="http://schemas.microsoft.com/office/drawing/2014/main" id="{7AF7E368-899D-ECCE-2808-26C8DC0E8E0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215042C-5A69-007A-2D90-4BBA040B77A7}"/>
              </a:ext>
            </a:extLst>
          </p:cNvPr>
          <p:cNvSpPr>
            <a:spLocks noGrp="1"/>
          </p:cNvSpPr>
          <p:nvPr>
            <p:ph type="sldNum" sz="quarter" idx="12"/>
          </p:nvPr>
        </p:nvSpPr>
        <p:spPr/>
        <p:txBody>
          <a:bodyPr/>
          <a:lstStyle/>
          <a:p>
            <a:fld id="{0A71BD51-CF46-FB4E-9BFF-BD4C2627BCCA}" type="slidenum">
              <a:rPr lang="en-US" smtClean="0"/>
              <a:t>‹#›</a:t>
            </a:fld>
            <a:endParaRPr lang="en-US"/>
          </a:p>
        </p:txBody>
      </p:sp>
    </p:spTree>
    <p:extLst>
      <p:ext uri="{BB962C8B-B14F-4D97-AF65-F5344CB8AC3E}">
        <p14:creationId xmlns:p14="http://schemas.microsoft.com/office/powerpoint/2010/main" val="8598874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51DFFB5-F3C5-BE40-3C8A-ED744443936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5C079EE-D102-AA61-C171-182A2B8167E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CD84D2-7AEA-D5F4-85DD-5F6E4F6C7C9B}"/>
              </a:ext>
            </a:extLst>
          </p:cNvPr>
          <p:cNvSpPr>
            <a:spLocks noGrp="1"/>
          </p:cNvSpPr>
          <p:nvPr>
            <p:ph type="dt" sz="half" idx="10"/>
          </p:nvPr>
        </p:nvSpPr>
        <p:spPr/>
        <p:txBody>
          <a:bodyPr/>
          <a:lstStyle/>
          <a:p>
            <a:fld id="{157BFBB8-F0A6-2044-9F8F-C6F3F9074D80}" type="datetimeFigureOut">
              <a:rPr lang="en-US" smtClean="0"/>
              <a:t>2/19/25</a:t>
            </a:fld>
            <a:endParaRPr lang="en-US"/>
          </a:p>
        </p:txBody>
      </p:sp>
      <p:sp>
        <p:nvSpPr>
          <p:cNvPr id="5" name="Footer Placeholder 4">
            <a:extLst>
              <a:ext uri="{FF2B5EF4-FFF2-40B4-BE49-F238E27FC236}">
                <a16:creationId xmlns:a16="http://schemas.microsoft.com/office/drawing/2014/main" id="{32F21F4A-0D68-4D03-7E9D-839B57F007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20E134-5B22-53A6-B2C4-827BFC8BEC51}"/>
              </a:ext>
            </a:extLst>
          </p:cNvPr>
          <p:cNvSpPr>
            <a:spLocks noGrp="1"/>
          </p:cNvSpPr>
          <p:nvPr>
            <p:ph type="sldNum" sz="quarter" idx="12"/>
          </p:nvPr>
        </p:nvSpPr>
        <p:spPr/>
        <p:txBody>
          <a:bodyPr/>
          <a:lstStyle/>
          <a:p>
            <a:fld id="{0A71BD51-CF46-FB4E-9BFF-BD4C2627BCCA}" type="slidenum">
              <a:rPr lang="en-US" smtClean="0"/>
              <a:t>‹#›</a:t>
            </a:fld>
            <a:endParaRPr lang="en-US"/>
          </a:p>
        </p:txBody>
      </p:sp>
    </p:spTree>
    <p:extLst>
      <p:ext uri="{BB962C8B-B14F-4D97-AF65-F5344CB8AC3E}">
        <p14:creationId xmlns:p14="http://schemas.microsoft.com/office/powerpoint/2010/main" val="158743508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1_Title slide">
    <p:spTree>
      <p:nvGrpSpPr>
        <p:cNvPr id="1" name="Shape 8"/>
        <p:cNvGrpSpPr/>
        <p:nvPr/>
      </p:nvGrpSpPr>
      <p:grpSpPr>
        <a:xfrm>
          <a:off x="0" y="0"/>
          <a:ext cx="0" cy="0"/>
          <a:chOff x="0" y="0"/>
          <a:chExt cx="0" cy="0"/>
        </a:xfrm>
      </p:grpSpPr>
      <p:sp>
        <p:nvSpPr>
          <p:cNvPr id="9" name="Google Shape;9;p2"/>
          <p:cNvSpPr/>
          <p:nvPr/>
        </p:nvSpPr>
        <p:spPr>
          <a:xfrm>
            <a:off x="-2060249" y="3385485"/>
            <a:ext cx="3878769" cy="3878769"/>
          </a:xfrm>
          <a:custGeom>
            <a:avLst/>
            <a:gdLst/>
            <a:ahLst/>
            <a:cxnLst/>
            <a:rect l="l" t="t" r="r" b="b"/>
            <a:pathLst>
              <a:path w="3422443" h="3422443" extrusionOk="0">
                <a:moveTo>
                  <a:pt x="2259660" y="227159"/>
                </a:moveTo>
                <a:lnTo>
                  <a:pt x="3195285" y="1162784"/>
                </a:lnTo>
                <a:cubicBezTo>
                  <a:pt x="3498163" y="1465663"/>
                  <a:pt x="3498163" y="1956752"/>
                  <a:pt x="3195285" y="2259660"/>
                </a:cubicBezTo>
                <a:lnTo>
                  <a:pt x="2259660" y="3195285"/>
                </a:lnTo>
                <a:cubicBezTo>
                  <a:pt x="1956781" y="3498164"/>
                  <a:pt x="1465692" y="3498164"/>
                  <a:pt x="1162784" y="3195285"/>
                </a:cubicBezTo>
                <a:lnTo>
                  <a:pt x="227159" y="2259660"/>
                </a:lnTo>
                <a:cubicBezTo>
                  <a:pt x="-75720" y="1956781"/>
                  <a:pt x="-75720" y="1465691"/>
                  <a:pt x="227159" y="1162784"/>
                </a:cubicBezTo>
                <a:lnTo>
                  <a:pt x="1162784" y="227159"/>
                </a:lnTo>
                <a:cubicBezTo>
                  <a:pt x="1465663" y="-75720"/>
                  <a:pt x="1956752" y="-75720"/>
                  <a:pt x="2259660" y="227159"/>
                </a:cubicBezTo>
                <a:close/>
              </a:path>
            </a:pathLst>
          </a:custGeom>
          <a:solidFill>
            <a:schemeClr val="dk2"/>
          </a:soli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0" name="Google Shape;10;p2"/>
          <p:cNvSpPr/>
          <p:nvPr/>
        </p:nvSpPr>
        <p:spPr>
          <a:xfrm>
            <a:off x="9431868" y="5778952"/>
            <a:ext cx="3878769" cy="3878769"/>
          </a:xfrm>
          <a:custGeom>
            <a:avLst/>
            <a:gdLst/>
            <a:ahLst/>
            <a:cxnLst/>
            <a:rect l="l" t="t" r="r" b="b"/>
            <a:pathLst>
              <a:path w="3422443" h="3422443" extrusionOk="0">
                <a:moveTo>
                  <a:pt x="2259660" y="227159"/>
                </a:moveTo>
                <a:lnTo>
                  <a:pt x="3195285" y="1162784"/>
                </a:lnTo>
                <a:cubicBezTo>
                  <a:pt x="3498163" y="1465663"/>
                  <a:pt x="3498163" y="1956752"/>
                  <a:pt x="3195285" y="2259660"/>
                </a:cubicBezTo>
                <a:lnTo>
                  <a:pt x="2259660" y="3195285"/>
                </a:lnTo>
                <a:cubicBezTo>
                  <a:pt x="1956781" y="3498164"/>
                  <a:pt x="1465692" y="3498164"/>
                  <a:pt x="1162784" y="3195285"/>
                </a:cubicBezTo>
                <a:lnTo>
                  <a:pt x="227159" y="2259660"/>
                </a:lnTo>
                <a:cubicBezTo>
                  <a:pt x="-75720" y="1956781"/>
                  <a:pt x="-75720" y="1465691"/>
                  <a:pt x="227159" y="1162784"/>
                </a:cubicBezTo>
                <a:lnTo>
                  <a:pt x="1162784" y="227159"/>
                </a:lnTo>
                <a:cubicBezTo>
                  <a:pt x="1465663" y="-75720"/>
                  <a:pt x="1956752" y="-75720"/>
                  <a:pt x="2259660" y="227159"/>
                </a:cubicBezTo>
                <a:close/>
              </a:path>
            </a:pathLst>
          </a:custGeom>
          <a:solidFill>
            <a:schemeClr val="dk2"/>
          </a:soli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1" name="Google Shape;11;p2"/>
          <p:cNvSpPr/>
          <p:nvPr/>
        </p:nvSpPr>
        <p:spPr>
          <a:xfrm>
            <a:off x="-120866" y="-98616"/>
            <a:ext cx="2780236" cy="1202649"/>
          </a:xfrm>
          <a:custGeom>
            <a:avLst/>
            <a:gdLst/>
            <a:ahLst/>
            <a:cxnLst/>
            <a:rect l="l" t="t" r="r" b="b"/>
            <a:pathLst>
              <a:path w="3322991" h="1437429" extrusionOk="0">
                <a:moveTo>
                  <a:pt x="3322992" y="0"/>
                </a:moveTo>
                <a:cubicBezTo>
                  <a:pt x="3285309" y="100131"/>
                  <a:pt x="3226156" y="194049"/>
                  <a:pt x="3145559" y="274645"/>
                </a:cubicBezTo>
                <a:lnTo>
                  <a:pt x="2209934" y="1210270"/>
                </a:lnTo>
                <a:cubicBezTo>
                  <a:pt x="1907055" y="1513149"/>
                  <a:pt x="1415965" y="1513149"/>
                  <a:pt x="1113058" y="1210270"/>
                </a:cubicBezTo>
                <a:lnTo>
                  <a:pt x="177432" y="274645"/>
                </a:lnTo>
                <a:cubicBezTo>
                  <a:pt x="96837" y="194049"/>
                  <a:pt x="37683" y="100131"/>
                  <a:pt x="0" y="0"/>
                </a:cubicBezTo>
                <a:lnTo>
                  <a:pt x="3322992" y="0"/>
                </a:lnTo>
                <a:close/>
              </a:path>
            </a:pathLst>
          </a:custGeom>
          <a:solidFill>
            <a:schemeClr val="dk2"/>
          </a:soli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2" name="Google Shape;12;p2"/>
          <p:cNvSpPr/>
          <p:nvPr/>
        </p:nvSpPr>
        <p:spPr>
          <a:xfrm>
            <a:off x="11317959" y="1320891"/>
            <a:ext cx="3075963" cy="3075963"/>
          </a:xfrm>
          <a:custGeom>
            <a:avLst/>
            <a:gdLst/>
            <a:ahLst/>
            <a:cxnLst/>
            <a:rect l="l" t="t" r="r" b="b"/>
            <a:pathLst>
              <a:path w="2306972" h="2306972" extrusionOk="0">
                <a:moveTo>
                  <a:pt x="2306973" y="1153486"/>
                </a:moveTo>
                <a:cubicBezTo>
                  <a:pt x="2306973" y="1790539"/>
                  <a:pt x="1790539" y="2306973"/>
                  <a:pt x="1153486" y="2306973"/>
                </a:cubicBezTo>
                <a:cubicBezTo>
                  <a:pt x="516433" y="2306973"/>
                  <a:pt x="0" y="1790539"/>
                  <a:pt x="0" y="1153486"/>
                </a:cubicBezTo>
                <a:cubicBezTo>
                  <a:pt x="0" y="516434"/>
                  <a:pt x="516433" y="0"/>
                  <a:pt x="1153486" y="0"/>
                </a:cubicBezTo>
                <a:cubicBezTo>
                  <a:pt x="1790539" y="0"/>
                  <a:pt x="2306973" y="516433"/>
                  <a:pt x="2306973" y="1153486"/>
                </a:cubicBezTo>
                <a:close/>
              </a:path>
            </a:pathLst>
          </a:custGeom>
          <a:noFill/>
          <a:ln w="9525" cap="flat" cmpd="sng">
            <a:solidFill>
              <a:schemeClr val="dk1"/>
            </a:solidFill>
            <a:prstDash val="solid"/>
            <a:miter lim="8000"/>
            <a:headEnd type="none" w="sm" len="sm"/>
            <a:tailEnd type="none" w="sm" len="sm"/>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3" name="Google Shape;13;p2"/>
          <p:cNvSpPr/>
          <p:nvPr/>
        </p:nvSpPr>
        <p:spPr>
          <a:xfrm>
            <a:off x="575797" y="4237290"/>
            <a:ext cx="159585" cy="159585"/>
          </a:xfrm>
          <a:custGeom>
            <a:avLst/>
            <a:gdLst/>
            <a:ahLst/>
            <a:cxnLst/>
            <a:rect l="l" t="t" r="r" b="b"/>
            <a:pathLst>
              <a:path w="194616" h="194616" extrusionOk="0">
                <a:moveTo>
                  <a:pt x="194616" y="97308"/>
                </a:moveTo>
                <a:cubicBezTo>
                  <a:pt x="194616" y="151050"/>
                  <a:pt x="151050" y="194616"/>
                  <a:pt x="97307" y="194616"/>
                </a:cubicBezTo>
                <a:cubicBezTo>
                  <a:pt x="43566" y="194616"/>
                  <a:pt x="-1" y="151050"/>
                  <a:pt x="-1" y="97308"/>
                </a:cubicBezTo>
                <a:cubicBezTo>
                  <a:pt x="-1" y="43566"/>
                  <a:pt x="43565" y="0"/>
                  <a:pt x="97307" y="0"/>
                </a:cubicBezTo>
                <a:cubicBezTo>
                  <a:pt x="151049" y="0"/>
                  <a:pt x="194616" y="43566"/>
                  <a:pt x="194616" y="97308"/>
                </a:cubicBezTo>
                <a:close/>
              </a:path>
            </a:pathLst>
          </a:custGeom>
          <a:noFill/>
          <a:ln w="9525" cap="flat" cmpd="sng">
            <a:solidFill>
              <a:schemeClr val="dk1"/>
            </a:solidFill>
            <a:prstDash val="solid"/>
            <a:miter lim="8000"/>
            <a:headEnd type="none" w="sm" len="sm"/>
            <a:tailEnd type="none" w="sm" len="sm"/>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4" name="Google Shape;14;p2"/>
          <p:cNvSpPr/>
          <p:nvPr/>
        </p:nvSpPr>
        <p:spPr>
          <a:xfrm rot="-2700000">
            <a:off x="11646613" y="4561276"/>
            <a:ext cx="183056" cy="183056"/>
          </a:xfrm>
          <a:custGeom>
            <a:avLst/>
            <a:gdLst/>
            <a:ahLst/>
            <a:cxnLst/>
            <a:rect l="l" t="t" r="r" b="b"/>
            <a:pathLst>
              <a:path w="171066" h="171066" extrusionOk="0">
                <a:moveTo>
                  <a:pt x="0" y="0"/>
                </a:moveTo>
                <a:lnTo>
                  <a:pt x="171066" y="0"/>
                </a:lnTo>
                <a:lnTo>
                  <a:pt x="171066" y="171066"/>
                </a:lnTo>
                <a:lnTo>
                  <a:pt x="0" y="171066"/>
                </a:lnTo>
                <a:close/>
              </a:path>
            </a:pathLst>
          </a:custGeom>
          <a:solidFill>
            <a:schemeClr val="accent2"/>
          </a:soli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5" name="Google Shape;15;p2"/>
          <p:cNvSpPr/>
          <p:nvPr/>
        </p:nvSpPr>
        <p:spPr>
          <a:xfrm rot="-2700000">
            <a:off x="11646608" y="627815"/>
            <a:ext cx="183056" cy="183056"/>
          </a:xfrm>
          <a:custGeom>
            <a:avLst/>
            <a:gdLst/>
            <a:ahLst/>
            <a:cxnLst/>
            <a:rect l="l" t="t" r="r" b="b"/>
            <a:pathLst>
              <a:path w="171066" h="171066" extrusionOk="0">
                <a:moveTo>
                  <a:pt x="0" y="0"/>
                </a:moveTo>
                <a:lnTo>
                  <a:pt x="171066" y="0"/>
                </a:lnTo>
                <a:lnTo>
                  <a:pt x="171066" y="171066"/>
                </a:lnTo>
                <a:lnTo>
                  <a:pt x="0" y="171066"/>
                </a:lnTo>
                <a:close/>
              </a:path>
            </a:pathLst>
          </a:custGeom>
          <a:solidFill>
            <a:schemeClr val="lt2"/>
          </a:soli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6" name="Google Shape;16;p2"/>
          <p:cNvSpPr/>
          <p:nvPr/>
        </p:nvSpPr>
        <p:spPr>
          <a:xfrm rot="-2700000">
            <a:off x="4344036" y="393072"/>
            <a:ext cx="183056" cy="183056"/>
          </a:xfrm>
          <a:custGeom>
            <a:avLst/>
            <a:gdLst/>
            <a:ahLst/>
            <a:cxnLst/>
            <a:rect l="l" t="t" r="r" b="b"/>
            <a:pathLst>
              <a:path w="171066" h="171066" extrusionOk="0">
                <a:moveTo>
                  <a:pt x="0" y="0"/>
                </a:moveTo>
                <a:lnTo>
                  <a:pt x="171066" y="0"/>
                </a:lnTo>
                <a:lnTo>
                  <a:pt x="171066" y="171066"/>
                </a:lnTo>
                <a:lnTo>
                  <a:pt x="0" y="171066"/>
                </a:lnTo>
                <a:close/>
              </a:path>
            </a:pathLst>
          </a:custGeom>
          <a:solidFill>
            <a:schemeClr val="accent1"/>
          </a:soli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7" name="Google Shape;17;p2"/>
          <p:cNvSpPr/>
          <p:nvPr/>
        </p:nvSpPr>
        <p:spPr>
          <a:xfrm rot="-2700000">
            <a:off x="2789059" y="6205733"/>
            <a:ext cx="183056" cy="183056"/>
          </a:xfrm>
          <a:custGeom>
            <a:avLst/>
            <a:gdLst/>
            <a:ahLst/>
            <a:cxnLst/>
            <a:rect l="l" t="t" r="r" b="b"/>
            <a:pathLst>
              <a:path w="171066" h="171066" extrusionOk="0">
                <a:moveTo>
                  <a:pt x="0" y="0"/>
                </a:moveTo>
                <a:lnTo>
                  <a:pt x="171066" y="0"/>
                </a:lnTo>
                <a:lnTo>
                  <a:pt x="171066" y="171066"/>
                </a:lnTo>
                <a:lnTo>
                  <a:pt x="0" y="171066"/>
                </a:lnTo>
                <a:close/>
              </a:path>
            </a:pathLst>
          </a:custGeom>
          <a:solidFill>
            <a:schemeClr val="accent4"/>
          </a:soli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8" name="Google Shape;18;p2"/>
          <p:cNvSpPr/>
          <p:nvPr/>
        </p:nvSpPr>
        <p:spPr>
          <a:xfrm rot="-2700000">
            <a:off x="354847" y="2525996"/>
            <a:ext cx="183056" cy="183056"/>
          </a:xfrm>
          <a:custGeom>
            <a:avLst/>
            <a:gdLst/>
            <a:ahLst/>
            <a:cxnLst/>
            <a:rect l="l" t="t" r="r" b="b"/>
            <a:pathLst>
              <a:path w="171066" h="171066" extrusionOk="0">
                <a:moveTo>
                  <a:pt x="0" y="0"/>
                </a:moveTo>
                <a:lnTo>
                  <a:pt x="171066" y="0"/>
                </a:lnTo>
                <a:lnTo>
                  <a:pt x="171066" y="171066"/>
                </a:lnTo>
                <a:lnTo>
                  <a:pt x="0" y="171066"/>
                </a:lnTo>
                <a:close/>
              </a:path>
            </a:pathLst>
          </a:custGeom>
          <a:solidFill>
            <a:schemeClr val="accent3"/>
          </a:soli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9" name="Google Shape;19;p2"/>
          <p:cNvSpPr/>
          <p:nvPr/>
        </p:nvSpPr>
        <p:spPr>
          <a:xfrm>
            <a:off x="8660964" y="228324"/>
            <a:ext cx="159585" cy="159585"/>
          </a:xfrm>
          <a:custGeom>
            <a:avLst/>
            <a:gdLst/>
            <a:ahLst/>
            <a:cxnLst/>
            <a:rect l="l" t="t" r="r" b="b"/>
            <a:pathLst>
              <a:path w="194616" h="194616" extrusionOk="0">
                <a:moveTo>
                  <a:pt x="194616" y="97308"/>
                </a:moveTo>
                <a:cubicBezTo>
                  <a:pt x="194616" y="151050"/>
                  <a:pt x="151050" y="194616"/>
                  <a:pt x="97307" y="194616"/>
                </a:cubicBezTo>
                <a:cubicBezTo>
                  <a:pt x="43566" y="194616"/>
                  <a:pt x="-1" y="151050"/>
                  <a:pt x="-1" y="97308"/>
                </a:cubicBezTo>
                <a:cubicBezTo>
                  <a:pt x="-1" y="43566"/>
                  <a:pt x="43565" y="0"/>
                  <a:pt x="97307" y="0"/>
                </a:cubicBezTo>
                <a:cubicBezTo>
                  <a:pt x="151049" y="0"/>
                  <a:pt x="194616" y="43566"/>
                  <a:pt x="194616" y="97308"/>
                </a:cubicBezTo>
                <a:close/>
              </a:path>
            </a:pathLst>
          </a:custGeom>
          <a:noFill/>
          <a:ln w="9525" cap="flat" cmpd="sng">
            <a:solidFill>
              <a:schemeClr val="dk1"/>
            </a:solidFill>
            <a:prstDash val="solid"/>
            <a:miter lim="8000"/>
            <a:headEnd type="none" w="sm" len="sm"/>
            <a:tailEnd type="none" w="sm" len="sm"/>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0" name="Google Shape;20;p2"/>
          <p:cNvSpPr/>
          <p:nvPr/>
        </p:nvSpPr>
        <p:spPr>
          <a:xfrm>
            <a:off x="7397964" y="6419090"/>
            <a:ext cx="159585" cy="159585"/>
          </a:xfrm>
          <a:custGeom>
            <a:avLst/>
            <a:gdLst/>
            <a:ahLst/>
            <a:cxnLst/>
            <a:rect l="l" t="t" r="r" b="b"/>
            <a:pathLst>
              <a:path w="194616" h="194616" extrusionOk="0">
                <a:moveTo>
                  <a:pt x="194616" y="97308"/>
                </a:moveTo>
                <a:cubicBezTo>
                  <a:pt x="194616" y="151050"/>
                  <a:pt x="151050" y="194616"/>
                  <a:pt x="97307" y="194616"/>
                </a:cubicBezTo>
                <a:cubicBezTo>
                  <a:pt x="43566" y="194616"/>
                  <a:pt x="-1" y="151050"/>
                  <a:pt x="-1" y="97308"/>
                </a:cubicBezTo>
                <a:cubicBezTo>
                  <a:pt x="-1" y="43566"/>
                  <a:pt x="43565" y="0"/>
                  <a:pt x="97307" y="0"/>
                </a:cubicBezTo>
                <a:cubicBezTo>
                  <a:pt x="151049" y="0"/>
                  <a:pt x="194616" y="43566"/>
                  <a:pt x="194616" y="97308"/>
                </a:cubicBezTo>
                <a:close/>
              </a:path>
            </a:pathLst>
          </a:custGeom>
          <a:noFill/>
          <a:ln w="9525" cap="flat" cmpd="sng">
            <a:solidFill>
              <a:schemeClr val="dk1"/>
            </a:solidFill>
            <a:prstDash val="solid"/>
            <a:miter lim="8000"/>
            <a:headEnd type="none" w="sm" len="sm"/>
            <a:tailEnd type="none" w="sm" len="sm"/>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1" name="Google Shape;21;p2"/>
          <p:cNvSpPr txBox="1">
            <a:spLocks noGrp="1"/>
          </p:cNvSpPr>
          <p:nvPr>
            <p:ph type="ctrTitle"/>
          </p:nvPr>
        </p:nvSpPr>
        <p:spPr>
          <a:xfrm>
            <a:off x="2419800" y="2103717"/>
            <a:ext cx="7352400" cy="2325200"/>
          </a:xfrm>
          <a:prstGeom prst="rect">
            <a:avLst/>
          </a:prstGeom>
        </p:spPr>
        <p:txBody>
          <a:bodyPr spcFirstLastPara="1" wrap="square" lIns="91425" tIns="91425" rIns="91425" bIns="91425" anchor="ctr" anchorCtr="0">
            <a:noAutofit/>
          </a:bodyPr>
          <a:lstStyle>
            <a:lvl1pPr lvl="0" algn="ctr">
              <a:lnSpc>
                <a:spcPct val="90000"/>
              </a:lnSpc>
              <a:spcBef>
                <a:spcPts val="0"/>
              </a:spcBef>
              <a:spcAft>
                <a:spcPts val="0"/>
              </a:spcAft>
              <a:buClr>
                <a:srgbClr val="191919"/>
              </a:buClr>
              <a:buSzPts val="5200"/>
              <a:buNone/>
              <a:defRPr sz="8533"/>
            </a:lvl1pPr>
            <a:lvl2pPr lvl="1" algn="ctr">
              <a:spcBef>
                <a:spcPts val="0"/>
              </a:spcBef>
              <a:spcAft>
                <a:spcPts val="0"/>
              </a:spcAft>
              <a:buClr>
                <a:srgbClr val="191919"/>
              </a:buClr>
              <a:buSzPts val="5200"/>
              <a:buNone/>
              <a:defRPr sz="6933">
                <a:solidFill>
                  <a:srgbClr val="191919"/>
                </a:solidFill>
              </a:defRPr>
            </a:lvl2pPr>
            <a:lvl3pPr lvl="2" algn="ctr">
              <a:spcBef>
                <a:spcPts val="0"/>
              </a:spcBef>
              <a:spcAft>
                <a:spcPts val="0"/>
              </a:spcAft>
              <a:buClr>
                <a:srgbClr val="191919"/>
              </a:buClr>
              <a:buSzPts val="5200"/>
              <a:buNone/>
              <a:defRPr sz="6933">
                <a:solidFill>
                  <a:srgbClr val="191919"/>
                </a:solidFill>
              </a:defRPr>
            </a:lvl3pPr>
            <a:lvl4pPr lvl="3" algn="ctr">
              <a:spcBef>
                <a:spcPts val="0"/>
              </a:spcBef>
              <a:spcAft>
                <a:spcPts val="0"/>
              </a:spcAft>
              <a:buClr>
                <a:srgbClr val="191919"/>
              </a:buClr>
              <a:buSzPts val="5200"/>
              <a:buNone/>
              <a:defRPr sz="6933">
                <a:solidFill>
                  <a:srgbClr val="191919"/>
                </a:solidFill>
              </a:defRPr>
            </a:lvl4pPr>
            <a:lvl5pPr lvl="4" algn="ctr">
              <a:spcBef>
                <a:spcPts val="0"/>
              </a:spcBef>
              <a:spcAft>
                <a:spcPts val="0"/>
              </a:spcAft>
              <a:buClr>
                <a:srgbClr val="191919"/>
              </a:buClr>
              <a:buSzPts val="5200"/>
              <a:buNone/>
              <a:defRPr sz="6933">
                <a:solidFill>
                  <a:srgbClr val="191919"/>
                </a:solidFill>
              </a:defRPr>
            </a:lvl5pPr>
            <a:lvl6pPr lvl="5" algn="ctr">
              <a:spcBef>
                <a:spcPts val="0"/>
              </a:spcBef>
              <a:spcAft>
                <a:spcPts val="0"/>
              </a:spcAft>
              <a:buClr>
                <a:srgbClr val="191919"/>
              </a:buClr>
              <a:buSzPts val="5200"/>
              <a:buNone/>
              <a:defRPr sz="6933">
                <a:solidFill>
                  <a:srgbClr val="191919"/>
                </a:solidFill>
              </a:defRPr>
            </a:lvl6pPr>
            <a:lvl7pPr lvl="6" algn="ctr">
              <a:spcBef>
                <a:spcPts val="0"/>
              </a:spcBef>
              <a:spcAft>
                <a:spcPts val="0"/>
              </a:spcAft>
              <a:buClr>
                <a:srgbClr val="191919"/>
              </a:buClr>
              <a:buSzPts val="5200"/>
              <a:buNone/>
              <a:defRPr sz="6933">
                <a:solidFill>
                  <a:srgbClr val="191919"/>
                </a:solidFill>
              </a:defRPr>
            </a:lvl7pPr>
            <a:lvl8pPr lvl="7" algn="ctr">
              <a:spcBef>
                <a:spcPts val="0"/>
              </a:spcBef>
              <a:spcAft>
                <a:spcPts val="0"/>
              </a:spcAft>
              <a:buClr>
                <a:srgbClr val="191919"/>
              </a:buClr>
              <a:buSzPts val="5200"/>
              <a:buNone/>
              <a:defRPr sz="6933">
                <a:solidFill>
                  <a:srgbClr val="191919"/>
                </a:solidFill>
              </a:defRPr>
            </a:lvl8pPr>
            <a:lvl9pPr lvl="8" algn="ctr">
              <a:spcBef>
                <a:spcPts val="0"/>
              </a:spcBef>
              <a:spcAft>
                <a:spcPts val="0"/>
              </a:spcAft>
              <a:buClr>
                <a:srgbClr val="191919"/>
              </a:buClr>
              <a:buSzPts val="5200"/>
              <a:buNone/>
              <a:defRPr sz="6933">
                <a:solidFill>
                  <a:srgbClr val="191919"/>
                </a:solidFill>
              </a:defRPr>
            </a:lvl9pPr>
          </a:lstStyle>
          <a:p>
            <a:endParaRPr/>
          </a:p>
        </p:txBody>
      </p:sp>
      <p:sp>
        <p:nvSpPr>
          <p:cNvPr id="22" name="Google Shape;22;p2"/>
          <p:cNvSpPr txBox="1">
            <a:spLocks noGrp="1"/>
          </p:cNvSpPr>
          <p:nvPr>
            <p:ph type="subTitle" idx="1"/>
          </p:nvPr>
        </p:nvSpPr>
        <p:spPr>
          <a:xfrm>
            <a:off x="3240200" y="4730000"/>
            <a:ext cx="5711600" cy="600000"/>
          </a:xfrm>
          <a:prstGeom prst="rect">
            <a:avLst/>
          </a:prstGeom>
          <a:solidFill>
            <a:schemeClr val="dk2"/>
          </a:solid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2133"/>
            </a:lvl1pPr>
            <a:lvl2pPr lvl="1" algn="ctr">
              <a:lnSpc>
                <a:spcPct val="100000"/>
              </a:lnSpc>
              <a:spcBef>
                <a:spcPts val="0"/>
              </a:spcBef>
              <a:spcAft>
                <a:spcPts val="0"/>
              </a:spcAft>
              <a:buSzPts val="1800"/>
              <a:buNone/>
              <a:defRPr sz="2400"/>
            </a:lvl2pPr>
            <a:lvl3pPr lvl="2" algn="ctr">
              <a:lnSpc>
                <a:spcPct val="100000"/>
              </a:lnSpc>
              <a:spcBef>
                <a:spcPts val="0"/>
              </a:spcBef>
              <a:spcAft>
                <a:spcPts val="0"/>
              </a:spcAft>
              <a:buSzPts val="1800"/>
              <a:buNone/>
              <a:defRPr sz="2400"/>
            </a:lvl3pPr>
            <a:lvl4pPr lvl="3" algn="ctr">
              <a:lnSpc>
                <a:spcPct val="100000"/>
              </a:lnSpc>
              <a:spcBef>
                <a:spcPts val="0"/>
              </a:spcBef>
              <a:spcAft>
                <a:spcPts val="0"/>
              </a:spcAft>
              <a:buSzPts val="1800"/>
              <a:buNone/>
              <a:defRPr sz="2400"/>
            </a:lvl4pPr>
            <a:lvl5pPr lvl="4" algn="ctr">
              <a:lnSpc>
                <a:spcPct val="100000"/>
              </a:lnSpc>
              <a:spcBef>
                <a:spcPts val="0"/>
              </a:spcBef>
              <a:spcAft>
                <a:spcPts val="0"/>
              </a:spcAft>
              <a:buSzPts val="1800"/>
              <a:buNone/>
              <a:defRPr sz="2400"/>
            </a:lvl5pPr>
            <a:lvl6pPr lvl="5" algn="ctr">
              <a:lnSpc>
                <a:spcPct val="100000"/>
              </a:lnSpc>
              <a:spcBef>
                <a:spcPts val="0"/>
              </a:spcBef>
              <a:spcAft>
                <a:spcPts val="0"/>
              </a:spcAft>
              <a:buSzPts val="1800"/>
              <a:buNone/>
              <a:defRPr sz="2400"/>
            </a:lvl6pPr>
            <a:lvl7pPr lvl="6" algn="ctr">
              <a:lnSpc>
                <a:spcPct val="100000"/>
              </a:lnSpc>
              <a:spcBef>
                <a:spcPts val="0"/>
              </a:spcBef>
              <a:spcAft>
                <a:spcPts val="0"/>
              </a:spcAft>
              <a:buSzPts val="1800"/>
              <a:buNone/>
              <a:defRPr sz="2400"/>
            </a:lvl7pPr>
            <a:lvl8pPr lvl="7" algn="ctr">
              <a:lnSpc>
                <a:spcPct val="100000"/>
              </a:lnSpc>
              <a:spcBef>
                <a:spcPts val="0"/>
              </a:spcBef>
              <a:spcAft>
                <a:spcPts val="0"/>
              </a:spcAft>
              <a:buSzPts val="1800"/>
              <a:buNone/>
              <a:defRPr sz="2400"/>
            </a:lvl8pPr>
            <a:lvl9pPr lvl="8" algn="ctr">
              <a:lnSpc>
                <a:spcPct val="100000"/>
              </a:lnSpc>
              <a:spcBef>
                <a:spcPts val="0"/>
              </a:spcBef>
              <a:spcAft>
                <a:spcPts val="0"/>
              </a:spcAft>
              <a:buSzPts val="1800"/>
              <a:buNone/>
              <a:defRPr sz="2400"/>
            </a:lvl9pPr>
          </a:lstStyle>
          <a:p>
            <a:endParaRPr/>
          </a:p>
        </p:txBody>
      </p:sp>
      <p:sp>
        <p:nvSpPr>
          <p:cNvPr id="23" name="Google Shape;23;p2"/>
          <p:cNvSpPr txBox="1">
            <a:spLocks noGrp="1"/>
          </p:cNvSpPr>
          <p:nvPr>
            <p:ph type="ctrTitle" idx="2"/>
          </p:nvPr>
        </p:nvSpPr>
        <p:spPr>
          <a:xfrm>
            <a:off x="9251433" y="736900"/>
            <a:ext cx="1989600" cy="600000"/>
          </a:xfrm>
          <a:prstGeom prst="rect">
            <a:avLst/>
          </a:prstGeom>
          <a:solidFill>
            <a:schemeClr val="dk2"/>
          </a:solidFill>
        </p:spPr>
        <p:txBody>
          <a:bodyPr spcFirstLastPara="1" wrap="square" lIns="91425" tIns="91425" rIns="91425" bIns="91425" anchor="ctr" anchorCtr="0">
            <a:noAutofit/>
          </a:bodyPr>
          <a:lstStyle>
            <a:lvl1pPr lvl="0" algn="ctr" rtl="0">
              <a:spcBef>
                <a:spcPts val="0"/>
              </a:spcBef>
              <a:spcAft>
                <a:spcPts val="0"/>
              </a:spcAft>
              <a:buClr>
                <a:srgbClr val="191919"/>
              </a:buClr>
              <a:buSzPts val="1800"/>
              <a:buNone/>
              <a:defRPr sz="3200"/>
            </a:lvl1pPr>
            <a:lvl2pPr lvl="1" algn="ctr" rtl="0">
              <a:spcBef>
                <a:spcPts val="0"/>
              </a:spcBef>
              <a:spcAft>
                <a:spcPts val="0"/>
              </a:spcAft>
              <a:buClr>
                <a:srgbClr val="191919"/>
              </a:buClr>
              <a:buSzPts val="1800"/>
              <a:buNone/>
              <a:defRPr sz="2400">
                <a:solidFill>
                  <a:srgbClr val="191919"/>
                </a:solidFill>
              </a:defRPr>
            </a:lvl2pPr>
            <a:lvl3pPr lvl="2" algn="ctr" rtl="0">
              <a:spcBef>
                <a:spcPts val="0"/>
              </a:spcBef>
              <a:spcAft>
                <a:spcPts val="0"/>
              </a:spcAft>
              <a:buClr>
                <a:srgbClr val="191919"/>
              </a:buClr>
              <a:buSzPts val="1800"/>
              <a:buNone/>
              <a:defRPr sz="2400">
                <a:solidFill>
                  <a:srgbClr val="191919"/>
                </a:solidFill>
              </a:defRPr>
            </a:lvl3pPr>
            <a:lvl4pPr lvl="3" algn="ctr" rtl="0">
              <a:spcBef>
                <a:spcPts val="0"/>
              </a:spcBef>
              <a:spcAft>
                <a:spcPts val="0"/>
              </a:spcAft>
              <a:buClr>
                <a:srgbClr val="191919"/>
              </a:buClr>
              <a:buSzPts val="1800"/>
              <a:buNone/>
              <a:defRPr sz="2400">
                <a:solidFill>
                  <a:srgbClr val="191919"/>
                </a:solidFill>
              </a:defRPr>
            </a:lvl4pPr>
            <a:lvl5pPr lvl="4" algn="ctr" rtl="0">
              <a:spcBef>
                <a:spcPts val="0"/>
              </a:spcBef>
              <a:spcAft>
                <a:spcPts val="0"/>
              </a:spcAft>
              <a:buClr>
                <a:srgbClr val="191919"/>
              </a:buClr>
              <a:buSzPts val="1800"/>
              <a:buNone/>
              <a:defRPr sz="2400">
                <a:solidFill>
                  <a:srgbClr val="191919"/>
                </a:solidFill>
              </a:defRPr>
            </a:lvl5pPr>
            <a:lvl6pPr lvl="5" algn="ctr" rtl="0">
              <a:spcBef>
                <a:spcPts val="0"/>
              </a:spcBef>
              <a:spcAft>
                <a:spcPts val="0"/>
              </a:spcAft>
              <a:buClr>
                <a:srgbClr val="191919"/>
              </a:buClr>
              <a:buSzPts val="1800"/>
              <a:buNone/>
              <a:defRPr sz="2400">
                <a:solidFill>
                  <a:srgbClr val="191919"/>
                </a:solidFill>
              </a:defRPr>
            </a:lvl6pPr>
            <a:lvl7pPr lvl="6" algn="ctr" rtl="0">
              <a:spcBef>
                <a:spcPts val="0"/>
              </a:spcBef>
              <a:spcAft>
                <a:spcPts val="0"/>
              </a:spcAft>
              <a:buClr>
                <a:srgbClr val="191919"/>
              </a:buClr>
              <a:buSzPts val="1800"/>
              <a:buNone/>
              <a:defRPr sz="2400">
                <a:solidFill>
                  <a:srgbClr val="191919"/>
                </a:solidFill>
              </a:defRPr>
            </a:lvl7pPr>
            <a:lvl8pPr lvl="7" algn="ctr" rtl="0">
              <a:spcBef>
                <a:spcPts val="0"/>
              </a:spcBef>
              <a:spcAft>
                <a:spcPts val="0"/>
              </a:spcAft>
              <a:buClr>
                <a:srgbClr val="191919"/>
              </a:buClr>
              <a:buSzPts val="1800"/>
              <a:buNone/>
              <a:defRPr sz="2400">
                <a:solidFill>
                  <a:srgbClr val="191919"/>
                </a:solidFill>
              </a:defRPr>
            </a:lvl8pPr>
            <a:lvl9pPr lvl="8" algn="ctr" rtl="0">
              <a:spcBef>
                <a:spcPts val="0"/>
              </a:spcBef>
              <a:spcAft>
                <a:spcPts val="0"/>
              </a:spcAft>
              <a:buClr>
                <a:srgbClr val="191919"/>
              </a:buClr>
              <a:buSzPts val="1800"/>
              <a:buNone/>
              <a:defRPr sz="2400">
                <a:solidFill>
                  <a:srgbClr val="191919"/>
                </a:solidFill>
              </a:defRPr>
            </a:lvl9pPr>
          </a:lstStyle>
          <a:p>
            <a:endParaRPr/>
          </a:p>
        </p:txBody>
      </p:sp>
    </p:spTree>
    <p:extLst>
      <p:ext uri="{BB962C8B-B14F-4D97-AF65-F5344CB8AC3E}">
        <p14:creationId xmlns:p14="http://schemas.microsoft.com/office/powerpoint/2010/main" val="231997890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four columns">
  <p:cSld name="Title and four columns">
    <p:spTree>
      <p:nvGrpSpPr>
        <p:cNvPr id="1" name="Shape 255"/>
        <p:cNvGrpSpPr/>
        <p:nvPr/>
      </p:nvGrpSpPr>
      <p:grpSpPr>
        <a:xfrm>
          <a:off x="0" y="0"/>
          <a:ext cx="0" cy="0"/>
          <a:chOff x="0" y="0"/>
          <a:chExt cx="0" cy="0"/>
        </a:xfrm>
      </p:grpSpPr>
      <p:sp>
        <p:nvSpPr>
          <p:cNvPr id="256" name="Google Shape;256;p23"/>
          <p:cNvSpPr txBox="1">
            <a:spLocks noGrp="1"/>
          </p:cNvSpPr>
          <p:nvPr>
            <p:ph type="subTitle" idx="1"/>
          </p:nvPr>
        </p:nvSpPr>
        <p:spPr>
          <a:xfrm>
            <a:off x="2196933" y="2037067"/>
            <a:ext cx="8296000" cy="5400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57" name="Google Shape;257;p23"/>
          <p:cNvSpPr txBox="1">
            <a:spLocks noGrp="1"/>
          </p:cNvSpPr>
          <p:nvPr>
            <p:ph type="title"/>
          </p:nvPr>
        </p:nvSpPr>
        <p:spPr>
          <a:xfrm>
            <a:off x="960000" y="593367"/>
            <a:ext cx="10272000" cy="7636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58" name="Google Shape;258;p23"/>
          <p:cNvSpPr txBox="1">
            <a:spLocks noGrp="1"/>
          </p:cNvSpPr>
          <p:nvPr>
            <p:ph type="title" idx="2" hasCustomPrompt="1"/>
          </p:nvPr>
        </p:nvSpPr>
        <p:spPr>
          <a:xfrm>
            <a:off x="1061600" y="1694467"/>
            <a:ext cx="975200" cy="5968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SzPts val="3000"/>
              <a:buNone/>
              <a:defRPr sz="3200"/>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259" name="Google Shape;259;p23"/>
          <p:cNvSpPr txBox="1">
            <a:spLocks noGrp="1"/>
          </p:cNvSpPr>
          <p:nvPr>
            <p:ph type="subTitle" idx="3"/>
          </p:nvPr>
        </p:nvSpPr>
        <p:spPr>
          <a:xfrm>
            <a:off x="2196933" y="1592867"/>
            <a:ext cx="8296000" cy="596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Bebas Neue"/>
              <a:buNone/>
              <a:defRPr sz="2667">
                <a:latin typeface="Passion One"/>
                <a:ea typeface="Passion One"/>
                <a:cs typeface="Passion One"/>
                <a:sym typeface="Passion One"/>
              </a:defRPr>
            </a:lvl1pPr>
            <a:lvl2pPr lvl="1" algn="ctr"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endParaRPr/>
          </a:p>
        </p:txBody>
      </p:sp>
      <p:sp>
        <p:nvSpPr>
          <p:cNvPr id="260" name="Google Shape;260;p23"/>
          <p:cNvSpPr txBox="1">
            <a:spLocks noGrp="1"/>
          </p:cNvSpPr>
          <p:nvPr>
            <p:ph type="subTitle" idx="4"/>
          </p:nvPr>
        </p:nvSpPr>
        <p:spPr>
          <a:xfrm>
            <a:off x="2196933" y="3190400"/>
            <a:ext cx="8296000" cy="5400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61" name="Google Shape;261;p23"/>
          <p:cNvSpPr txBox="1">
            <a:spLocks noGrp="1"/>
          </p:cNvSpPr>
          <p:nvPr>
            <p:ph type="title" idx="5" hasCustomPrompt="1"/>
          </p:nvPr>
        </p:nvSpPr>
        <p:spPr>
          <a:xfrm>
            <a:off x="1061600" y="2847800"/>
            <a:ext cx="975200" cy="5968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SzPts val="3000"/>
              <a:buNone/>
              <a:defRPr sz="3200"/>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262" name="Google Shape;262;p23"/>
          <p:cNvSpPr txBox="1">
            <a:spLocks noGrp="1"/>
          </p:cNvSpPr>
          <p:nvPr>
            <p:ph type="subTitle" idx="6"/>
          </p:nvPr>
        </p:nvSpPr>
        <p:spPr>
          <a:xfrm>
            <a:off x="2196933" y="2746200"/>
            <a:ext cx="8296000" cy="596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Bebas Neue"/>
              <a:buNone/>
              <a:defRPr sz="2667">
                <a:latin typeface="Passion One"/>
                <a:ea typeface="Passion One"/>
                <a:cs typeface="Passion One"/>
                <a:sym typeface="Passion One"/>
              </a:defRPr>
            </a:lvl1pPr>
            <a:lvl2pPr lvl="1" algn="ctr"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endParaRPr/>
          </a:p>
        </p:txBody>
      </p:sp>
      <p:sp>
        <p:nvSpPr>
          <p:cNvPr id="263" name="Google Shape;263;p23"/>
          <p:cNvSpPr txBox="1">
            <a:spLocks noGrp="1"/>
          </p:cNvSpPr>
          <p:nvPr>
            <p:ph type="subTitle" idx="7"/>
          </p:nvPr>
        </p:nvSpPr>
        <p:spPr>
          <a:xfrm>
            <a:off x="2196933" y="4343733"/>
            <a:ext cx="8296000" cy="5400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64" name="Google Shape;264;p23"/>
          <p:cNvSpPr txBox="1">
            <a:spLocks noGrp="1"/>
          </p:cNvSpPr>
          <p:nvPr>
            <p:ph type="title" idx="8" hasCustomPrompt="1"/>
          </p:nvPr>
        </p:nvSpPr>
        <p:spPr>
          <a:xfrm>
            <a:off x="1061600" y="4001133"/>
            <a:ext cx="975200" cy="5968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SzPts val="3000"/>
              <a:buNone/>
              <a:defRPr sz="3200"/>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265" name="Google Shape;265;p23"/>
          <p:cNvSpPr txBox="1">
            <a:spLocks noGrp="1"/>
          </p:cNvSpPr>
          <p:nvPr>
            <p:ph type="subTitle" idx="9"/>
          </p:nvPr>
        </p:nvSpPr>
        <p:spPr>
          <a:xfrm>
            <a:off x="2196933" y="3899533"/>
            <a:ext cx="8296000" cy="596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Bebas Neue"/>
              <a:buNone/>
              <a:defRPr sz="2667">
                <a:latin typeface="Passion One"/>
                <a:ea typeface="Passion One"/>
                <a:cs typeface="Passion One"/>
                <a:sym typeface="Passion One"/>
              </a:defRPr>
            </a:lvl1pPr>
            <a:lvl2pPr lvl="1" algn="ctr"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endParaRPr/>
          </a:p>
        </p:txBody>
      </p:sp>
      <p:sp>
        <p:nvSpPr>
          <p:cNvPr id="266" name="Google Shape;266;p23"/>
          <p:cNvSpPr txBox="1">
            <a:spLocks noGrp="1"/>
          </p:cNvSpPr>
          <p:nvPr>
            <p:ph type="subTitle" idx="13"/>
          </p:nvPr>
        </p:nvSpPr>
        <p:spPr>
          <a:xfrm>
            <a:off x="2196933" y="5497067"/>
            <a:ext cx="8296000" cy="5400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67" name="Google Shape;267;p23"/>
          <p:cNvSpPr txBox="1">
            <a:spLocks noGrp="1"/>
          </p:cNvSpPr>
          <p:nvPr>
            <p:ph type="title" idx="14" hasCustomPrompt="1"/>
          </p:nvPr>
        </p:nvSpPr>
        <p:spPr>
          <a:xfrm>
            <a:off x="1061600" y="5154467"/>
            <a:ext cx="975200" cy="5968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SzPts val="3000"/>
              <a:buNone/>
              <a:defRPr sz="3200"/>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268" name="Google Shape;268;p23"/>
          <p:cNvSpPr txBox="1">
            <a:spLocks noGrp="1"/>
          </p:cNvSpPr>
          <p:nvPr>
            <p:ph type="subTitle" idx="15"/>
          </p:nvPr>
        </p:nvSpPr>
        <p:spPr>
          <a:xfrm>
            <a:off x="2196933" y="5052867"/>
            <a:ext cx="8296000" cy="596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Bebas Neue"/>
              <a:buNone/>
              <a:defRPr sz="2667">
                <a:latin typeface="Passion One"/>
                <a:ea typeface="Passion One"/>
                <a:cs typeface="Passion One"/>
                <a:sym typeface="Passion One"/>
              </a:defRPr>
            </a:lvl1pPr>
            <a:lvl2pPr lvl="1" algn="ctr"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endParaRPr/>
          </a:p>
        </p:txBody>
      </p:sp>
      <p:sp>
        <p:nvSpPr>
          <p:cNvPr id="269" name="Google Shape;269;p23"/>
          <p:cNvSpPr/>
          <p:nvPr/>
        </p:nvSpPr>
        <p:spPr>
          <a:xfrm>
            <a:off x="-2112466" y="382930"/>
            <a:ext cx="2909076" cy="2909076"/>
          </a:xfrm>
          <a:custGeom>
            <a:avLst/>
            <a:gdLst/>
            <a:ahLst/>
            <a:cxnLst/>
            <a:rect l="l" t="t" r="r" b="b"/>
            <a:pathLst>
              <a:path w="3422443" h="3422443" extrusionOk="0">
                <a:moveTo>
                  <a:pt x="2259660" y="227159"/>
                </a:moveTo>
                <a:lnTo>
                  <a:pt x="3195285" y="1162784"/>
                </a:lnTo>
                <a:cubicBezTo>
                  <a:pt x="3498163" y="1465663"/>
                  <a:pt x="3498163" y="1956752"/>
                  <a:pt x="3195285" y="2259660"/>
                </a:cubicBezTo>
                <a:lnTo>
                  <a:pt x="2259660" y="3195285"/>
                </a:lnTo>
                <a:cubicBezTo>
                  <a:pt x="1956781" y="3498164"/>
                  <a:pt x="1465692" y="3498164"/>
                  <a:pt x="1162784" y="3195285"/>
                </a:cubicBezTo>
                <a:lnTo>
                  <a:pt x="227159" y="2259660"/>
                </a:lnTo>
                <a:cubicBezTo>
                  <a:pt x="-75720" y="1956781"/>
                  <a:pt x="-75720" y="1465691"/>
                  <a:pt x="227159" y="1162784"/>
                </a:cubicBezTo>
                <a:lnTo>
                  <a:pt x="1162784" y="227159"/>
                </a:lnTo>
                <a:cubicBezTo>
                  <a:pt x="1465663" y="-75720"/>
                  <a:pt x="1956752" y="-75720"/>
                  <a:pt x="2259660" y="227159"/>
                </a:cubicBezTo>
                <a:close/>
              </a:path>
            </a:pathLst>
          </a:custGeom>
          <a:solidFill>
            <a:schemeClr val="dk2"/>
          </a:soli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70" name="Google Shape;270;p23"/>
          <p:cNvSpPr/>
          <p:nvPr/>
        </p:nvSpPr>
        <p:spPr>
          <a:xfrm rot="5400000">
            <a:off x="10200567" y="4997284"/>
            <a:ext cx="2780236" cy="1202649"/>
          </a:xfrm>
          <a:custGeom>
            <a:avLst/>
            <a:gdLst/>
            <a:ahLst/>
            <a:cxnLst/>
            <a:rect l="l" t="t" r="r" b="b"/>
            <a:pathLst>
              <a:path w="3322991" h="1437429" extrusionOk="0">
                <a:moveTo>
                  <a:pt x="3322992" y="0"/>
                </a:moveTo>
                <a:cubicBezTo>
                  <a:pt x="3285309" y="100131"/>
                  <a:pt x="3226156" y="194049"/>
                  <a:pt x="3145559" y="274645"/>
                </a:cubicBezTo>
                <a:lnTo>
                  <a:pt x="2209934" y="1210270"/>
                </a:lnTo>
                <a:cubicBezTo>
                  <a:pt x="1907055" y="1513149"/>
                  <a:pt x="1415965" y="1513149"/>
                  <a:pt x="1113058" y="1210270"/>
                </a:cubicBezTo>
                <a:lnTo>
                  <a:pt x="177432" y="274645"/>
                </a:lnTo>
                <a:cubicBezTo>
                  <a:pt x="96837" y="194049"/>
                  <a:pt x="37683" y="100131"/>
                  <a:pt x="0" y="0"/>
                </a:cubicBezTo>
                <a:lnTo>
                  <a:pt x="3322992" y="0"/>
                </a:lnTo>
                <a:close/>
              </a:path>
            </a:pathLst>
          </a:custGeom>
          <a:solidFill>
            <a:schemeClr val="dk2"/>
          </a:soli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nvGrpSpPr>
          <p:cNvPr id="271" name="Google Shape;271;p23"/>
          <p:cNvGrpSpPr/>
          <p:nvPr/>
        </p:nvGrpSpPr>
        <p:grpSpPr>
          <a:xfrm>
            <a:off x="10412528" y="4851555"/>
            <a:ext cx="1202624" cy="1202624"/>
            <a:chOff x="1350404" y="-3124999"/>
            <a:chExt cx="1570279" cy="1570279"/>
          </a:xfrm>
        </p:grpSpPr>
        <p:sp>
          <p:nvSpPr>
            <p:cNvPr id="272" name="Google Shape;272;p23"/>
            <p:cNvSpPr/>
            <p:nvPr/>
          </p:nvSpPr>
          <p:spPr>
            <a:xfrm>
              <a:off x="2135530" y="-3124999"/>
              <a:ext cx="2889" cy="1570279"/>
            </a:xfrm>
            <a:custGeom>
              <a:avLst/>
              <a:gdLst/>
              <a:ahLst/>
              <a:cxnLst/>
              <a:rect l="l" t="t" r="r" b="b"/>
              <a:pathLst>
                <a:path w="2889" h="1570279" extrusionOk="0">
                  <a:moveTo>
                    <a:pt x="0" y="0"/>
                  </a:moveTo>
                  <a:lnTo>
                    <a:pt x="0" y="1570280"/>
                  </a:ln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73" name="Google Shape;273;p23"/>
            <p:cNvSpPr/>
            <p:nvPr/>
          </p:nvSpPr>
          <p:spPr>
            <a:xfrm>
              <a:off x="1350404" y="-2339874"/>
              <a:ext cx="1570279" cy="2889"/>
            </a:xfrm>
            <a:custGeom>
              <a:avLst/>
              <a:gdLst/>
              <a:ahLst/>
              <a:cxnLst/>
              <a:rect l="l" t="t" r="r" b="b"/>
              <a:pathLst>
                <a:path w="1570279" h="2889" extrusionOk="0">
                  <a:moveTo>
                    <a:pt x="1570280" y="0"/>
                  </a:moveTo>
                  <a:lnTo>
                    <a:pt x="0" y="0"/>
                  </a:ln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74" name="Google Shape;274;p23"/>
            <p:cNvSpPr/>
            <p:nvPr/>
          </p:nvSpPr>
          <p:spPr>
            <a:xfrm>
              <a:off x="1580345" y="-2895030"/>
              <a:ext cx="1110370" cy="1110341"/>
            </a:xfrm>
            <a:custGeom>
              <a:avLst/>
              <a:gdLst/>
              <a:ahLst/>
              <a:cxnLst/>
              <a:rect l="l" t="t" r="r" b="b"/>
              <a:pathLst>
                <a:path w="1110370" h="1110341" extrusionOk="0">
                  <a:moveTo>
                    <a:pt x="1110371" y="0"/>
                  </a:moveTo>
                  <a:lnTo>
                    <a:pt x="0" y="1110342"/>
                  </a:ln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75" name="Google Shape;275;p23"/>
            <p:cNvSpPr/>
            <p:nvPr/>
          </p:nvSpPr>
          <p:spPr>
            <a:xfrm>
              <a:off x="1580345" y="-2895030"/>
              <a:ext cx="1110370" cy="1110341"/>
            </a:xfrm>
            <a:custGeom>
              <a:avLst/>
              <a:gdLst/>
              <a:ahLst/>
              <a:cxnLst/>
              <a:rect l="l" t="t" r="r" b="b"/>
              <a:pathLst>
                <a:path w="1110370" h="1110341" extrusionOk="0">
                  <a:moveTo>
                    <a:pt x="1110371" y="1110342"/>
                  </a:moveTo>
                  <a:lnTo>
                    <a:pt x="0" y="0"/>
                  </a:ln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sp>
        <p:nvSpPr>
          <p:cNvPr id="276" name="Google Shape;276;p23"/>
          <p:cNvSpPr/>
          <p:nvPr/>
        </p:nvSpPr>
        <p:spPr>
          <a:xfrm rot="-2700000">
            <a:off x="323531" y="5763443"/>
            <a:ext cx="183056" cy="183056"/>
          </a:xfrm>
          <a:custGeom>
            <a:avLst/>
            <a:gdLst/>
            <a:ahLst/>
            <a:cxnLst/>
            <a:rect l="l" t="t" r="r" b="b"/>
            <a:pathLst>
              <a:path w="171066" h="171066" extrusionOk="0">
                <a:moveTo>
                  <a:pt x="0" y="0"/>
                </a:moveTo>
                <a:lnTo>
                  <a:pt x="171066" y="0"/>
                </a:lnTo>
                <a:lnTo>
                  <a:pt x="171066" y="171066"/>
                </a:lnTo>
                <a:lnTo>
                  <a:pt x="0" y="171066"/>
                </a:lnTo>
                <a:close/>
              </a:path>
            </a:pathLst>
          </a:custGeom>
          <a:solidFill>
            <a:srgbClr val="FC81FD"/>
          </a:soli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77" name="Google Shape;277;p23"/>
          <p:cNvSpPr/>
          <p:nvPr/>
        </p:nvSpPr>
        <p:spPr>
          <a:xfrm rot="-2700000">
            <a:off x="7014425" y="6454715"/>
            <a:ext cx="183056" cy="183056"/>
          </a:xfrm>
          <a:custGeom>
            <a:avLst/>
            <a:gdLst/>
            <a:ahLst/>
            <a:cxnLst/>
            <a:rect l="l" t="t" r="r" b="b"/>
            <a:pathLst>
              <a:path w="171066" h="171066" extrusionOk="0">
                <a:moveTo>
                  <a:pt x="0" y="0"/>
                </a:moveTo>
                <a:lnTo>
                  <a:pt x="171066" y="0"/>
                </a:lnTo>
                <a:lnTo>
                  <a:pt x="171066" y="171066"/>
                </a:lnTo>
                <a:lnTo>
                  <a:pt x="0" y="171066"/>
                </a:lnTo>
                <a:close/>
              </a:path>
            </a:pathLst>
          </a:custGeom>
          <a:solidFill>
            <a:srgbClr val="6E6FFF"/>
          </a:soli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78" name="Google Shape;278;p23"/>
          <p:cNvSpPr/>
          <p:nvPr/>
        </p:nvSpPr>
        <p:spPr>
          <a:xfrm>
            <a:off x="335264" y="1081008"/>
            <a:ext cx="159585" cy="159585"/>
          </a:xfrm>
          <a:custGeom>
            <a:avLst/>
            <a:gdLst/>
            <a:ahLst/>
            <a:cxnLst/>
            <a:rect l="l" t="t" r="r" b="b"/>
            <a:pathLst>
              <a:path w="194616" h="194616" extrusionOk="0">
                <a:moveTo>
                  <a:pt x="194616" y="97308"/>
                </a:moveTo>
                <a:cubicBezTo>
                  <a:pt x="194616" y="151050"/>
                  <a:pt x="151050" y="194616"/>
                  <a:pt x="97307" y="194616"/>
                </a:cubicBezTo>
                <a:cubicBezTo>
                  <a:pt x="43566" y="194616"/>
                  <a:pt x="-1" y="151050"/>
                  <a:pt x="-1" y="97308"/>
                </a:cubicBezTo>
                <a:cubicBezTo>
                  <a:pt x="-1" y="43566"/>
                  <a:pt x="43565" y="0"/>
                  <a:pt x="97307" y="0"/>
                </a:cubicBezTo>
                <a:cubicBezTo>
                  <a:pt x="151049" y="0"/>
                  <a:pt x="194616" y="43566"/>
                  <a:pt x="194616" y="97308"/>
                </a:cubicBezTo>
                <a:close/>
              </a:path>
            </a:pathLst>
          </a:custGeom>
          <a:noFill/>
          <a:ln w="9525" cap="flat" cmpd="sng">
            <a:solidFill>
              <a:schemeClr val="dk1"/>
            </a:solidFill>
            <a:prstDash val="solid"/>
            <a:miter lim="8000"/>
            <a:headEnd type="none" w="sm" len="sm"/>
            <a:tailEnd type="none" w="sm" len="sm"/>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79" name="Google Shape;279;p23"/>
          <p:cNvSpPr/>
          <p:nvPr/>
        </p:nvSpPr>
        <p:spPr>
          <a:xfrm rot="-2700000">
            <a:off x="11583803" y="3416372"/>
            <a:ext cx="183056" cy="183056"/>
          </a:xfrm>
          <a:custGeom>
            <a:avLst/>
            <a:gdLst/>
            <a:ahLst/>
            <a:cxnLst/>
            <a:rect l="l" t="t" r="r" b="b"/>
            <a:pathLst>
              <a:path w="171066" h="171066" extrusionOk="0">
                <a:moveTo>
                  <a:pt x="0" y="0"/>
                </a:moveTo>
                <a:lnTo>
                  <a:pt x="171066" y="0"/>
                </a:lnTo>
                <a:lnTo>
                  <a:pt x="171066" y="171066"/>
                </a:lnTo>
                <a:lnTo>
                  <a:pt x="0" y="171066"/>
                </a:lnTo>
                <a:close/>
              </a:path>
            </a:pathLst>
          </a:custGeom>
          <a:solidFill>
            <a:srgbClr val="FA9D02"/>
          </a:soli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80" name="Google Shape;280;p23"/>
          <p:cNvSpPr/>
          <p:nvPr/>
        </p:nvSpPr>
        <p:spPr>
          <a:xfrm rot="-2700000">
            <a:off x="5494813" y="136496"/>
            <a:ext cx="183056" cy="183056"/>
          </a:xfrm>
          <a:custGeom>
            <a:avLst/>
            <a:gdLst/>
            <a:ahLst/>
            <a:cxnLst/>
            <a:rect l="l" t="t" r="r" b="b"/>
            <a:pathLst>
              <a:path w="171066" h="171066" extrusionOk="0">
                <a:moveTo>
                  <a:pt x="0" y="0"/>
                </a:moveTo>
                <a:lnTo>
                  <a:pt x="171066" y="0"/>
                </a:lnTo>
                <a:lnTo>
                  <a:pt x="171066" y="171066"/>
                </a:lnTo>
                <a:lnTo>
                  <a:pt x="0" y="171066"/>
                </a:lnTo>
                <a:close/>
              </a:path>
            </a:pathLst>
          </a:custGeom>
          <a:solidFill>
            <a:srgbClr val="7CE1CF"/>
          </a:soli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331532410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type="secHead">
  <p:cSld name="1_Section header">
    <p:spTree>
      <p:nvGrpSpPr>
        <p:cNvPr id="1" name="Shape 24"/>
        <p:cNvGrpSpPr/>
        <p:nvPr/>
      </p:nvGrpSpPr>
      <p:grpSpPr>
        <a:xfrm>
          <a:off x="0" y="0"/>
          <a:ext cx="0" cy="0"/>
          <a:chOff x="0" y="0"/>
          <a:chExt cx="0" cy="0"/>
        </a:xfrm>
      </p:grpSpPr>
      <p:sp>
        <p:nvSpPr>
          <p:cNvPr id="25" name="Google Shape;25;p3"/>
          <p:cNvSpPr/>
          <p:nvPr/>
        </p:nvSpPr>
        <p:spPr>
          <a:xfrm>
            <a:off x="-2168397" y="3464126"/>
            <a:ext cx="4152564" cy="4152564"/>
          </a:xfrm>
          <a:custGeom>
            <a:avLst/>
            <a:gdLst/>
            <a:ahLst/>
            <a:cxnLst/>
            <a:rect l="l" t="t" r="r" b="b"/>
            <a:pathLst>
              <a:path w="3422443" h="3422443" extrusionOk="0">
                <a:moveTo>
                  <a:pt x="2259660" y="227159"/>
                </a:moveTo>
                <a:lnTo>
                  <a:pt x="3195285" y="1162784"/>
                </a:lnTo>
                <a:cubicBezTo>
                  <a:pt x="3498163" y="1465663"/>
                  <a:pt x="3498163" y="1956752"/>
                  <a:pt x="3195285" y="2259660"/>
                </a:cubicBezTo>
                <a:lnTo>
                  <a:pt x="2259660" y="3195285"/>
                </a:lnTo>
                <a:cubicBezTo>
                  <a:pt x="1956781" y="3498164"/>
                  <a:pt x="1465692" y="3498164"/>
                  <a:pt x="1162784" y="3195285"/>
                </a:cubicBezTo>
                <a:lnTo>
                  <a:pt x="227159" y="2259660"/>
                </a:lnTo>
                <a:cubicBezTo>
                  <a:pt x="-75720" y="1956781"/>
                  <a:pt x="-75720" y="1465691"/>
                  <a:pt x="227159" y="1162784"/>
                </a:cubicBezTo>
                <a:lnTo>
                  <a:pt x="1162784" y="227159"/>
                </a:lnTo>
                <a:cubicBezTo>
                  <a:pt x="1465663" y="-75720"/>
                  <a:pt x="1956752" y="-75720"/>
                  <a:pt x="2259660" y="227159"/>
                </a:cubicBezTo>
                <a:close/>
              </a:path>
            </a:pathLst>
          </a:custGeom>
          <a:solidFill>
            <a:schemeClr val="dk2"/>
          </a:soli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6" name="Google Shape;26;p3"/>
          <p:cNvSpPr/>
          <p:nvPr/>
        </p:nvSpPr>
        <p:spPr>
          <a:xfrm>
            <a:off x="9589001" y="-18250"/>
            <a:ext cx="2780236" cy="1202649"/>
          </a:xfrm>
          <a:custGeom>
            <a:avLst/>
            <a:gdLst/>
            <a:ahLst/>
            <a:cxnLst/>
            <a:rect l="l" t="t" r="r" b="b"/>
            <a:pathLst>
              <a:path w="3322991" h="1437429" extrusionOk="0">
                <a:moveTo>
                  <a:pt x="3322992" y="0"/>
                </a:moveTo>
                <a:cubicBezTo>
                  <a:pt x="3285309" y="100131"/>
                  <a:pt x="3226156" y="194049"/>
                  <a:pt x="3145559" y="274645"/>
                </a:cubicBezTo>
                <a:lnTo>
                  <a:pt x="2209934" y="1210270"/>
                </a:lnTo>
                <a:cubicBezTo>
                  <a:pt x="1907055" y="1513149"/>
                  <a:pt x="1415965" y="1513149"/>
                  <a:pt x="1113058" y="1210270"/>
                </a:cubicBezTo>
                <a:lnTo>
                  <a:pt x="177432" y="274645"/>
                </a:lnTo>
                <a:cubicBezTo>
                  <a:pt x="96837" y="194049"/>
                  <a:pt x="37683" y="100131"/>
                  <a:pt x="0" y="0"/>
                </a:cubicBezTo>
                <a:lnTo>
                  <a:pt x="3322992" y="0"/>
                </a:lnTo>
                <a:close/>
              </a:path>
            </a:pathLst>
          </a:custGeom>
          <a:solidFill>
            <a:schemeClr val="dk2"/>
          </a:soli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7" name="Google Shape;27;p3"/>
          <p:cNvSpPr/>
          <p:nvPr/>
        </p:nvSpPr>
        <p:spPr>
          <a:xfrm>
            <a:off x="479964" y="991274"/>
            <a:ext cx="159585" cy="159585"/>
          </a:xfrm>
          <a:custGeom>
            <a:avLst/>
            <a:gdLst/>
            <a:ahLst/>
            <a:cxnLst/>
            <a:rect l="l" t="t" r="r" b="b"/>
            <a:pathLst>
              <a:path w="194616" h="194616" extrusionOk="0">
                <a:moveTo>
                  <a:pt x="194616" y="97308"/>
                </a:moveTo>
                <a:cubicBezTo>
                  <a:pt x="194616" y="151050"/>
                  <a:pt x="151050" y="194616"/>
                  <a:pt x="97307" y="194616"/>
                </a:cubicBezTo>
                <a:cubicBezTo>
                  <a:pt x="43566" y="194616"/>
                  <a:pt x="-1" y="151050"/>
                  <a:pt x="-1" y="97308"/>
                </a:cubicBezTo>
                <a:cubicBezTo>
                  <a:pt x="-1" y="43566"/>
                  <a:pt x="43565" y="0"/>
                  <a:pt x="97307" y="0"/>
                </a:cubicBezTo>
                <a:cubicBezTo>
                  <a:pt x="151049" y="0"/>
                  <a:pt x="194616" y="43566"/>
                  <a:pt x="194616" y="97308"/>
                </a:cubicBezTo>
                <a:close/>
              </a:path>
            </a:pathLst>
          </a:custGeom>
          <a:noFill/>
          <a:ln w="9525" cap="flat" cmpd="sng">
            <a:solidFill>
              <a:schemeClr val="dk1"/>
            </a:solidFill>
            <a:prstDash val="solid"/>
            <a:miter lim="8000"/>
            <a:headEnd type="none" w="sm" len="sm"/>
            <a:tailEnd type="none" w="sm" len="sm"/>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8" name="Google Shape;28;p3"/>
          <p:cNvSpPr/>
          <p:nvPr/>
        </p:nvSpPr>
        <p:spPr>
          <a:xfrm rot="-2700000">
            <a:off x="5928880" y="272163"/>
            <a:ext cx="183056" cy="183056"/>
          </a:xfrm>
          <a:custGeom>
            <a:avLst/>
            <a:gdLst/>
            <a:ahLst/>
            <a:cxnLst/>
            <a:rect l="l" t="t" r="r" b="b"/>
            <a:pathLst>
              <a:path w="171066" h="171066" extrusionOk="0">
                <a:moveTo>
                  <a:pt x="0" y="0"/>
                </a:moveTo>
                <a:lnTo>
                  <a:pt x="171066" y="0"/>
                </a:lnTo>
                <a:lnTo>
                  <a:pt x="171066" y="171066"/>
                </a:lnTo>
                <a:lnTo>
                  <a:pt x="0" y="171066"/>
                </a:lnTo>
                <a:close/>
              </a:path>
            </a:pathLst>
          </a:custGeom>
          <a:solidFill>
            <a:srgbClr val="7CE1CF"/>
          </a:soli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9" name="Google Shape;29;p3"/>
          <p:cNvSpPr/>
          <p:nvPr/>
        </p:nvSpPr>
        <p:spPr>
          <a:xfrm rot="-2700000">
            <a:off x="11471303" y="3337472"/>
            <a:ext cx="183056" cy="183056"/>
          </a:xfrm>
          <a:custGeom>
            <a:avLst/>
            <a:gdLst/>
            <a:ahLst/>
            <a:cxnLst/>
            <a:rect l="l" t="t" r="r" b="b"/>
            <a:pathLst>
              <a:path w="171066" h="171066" extrusionOk="0">
                <a:moveTo>
                  <a:pt x="0" y="0"/>
                </a:moveTo>
                <a:lnTo>
                  <a:pt x="171066" y="0"/>
                </a:lnTo>
                <a:lnTo>
                  <a:pt x="171066" y="171066"/>
                </a:lnTo>
                <a:lnTo>
                  <a:pt x="0" y="171066"/>
                </a:lnTo>
                <a:close/>
              </a:path>
            </a:pathLst>
          </a:custGeom>
          <a:solidFill>
            <a:srgbClr val="FA9D02"/>
          </a:soli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0" name="Google Shape;30;p3"/>
          <p:cNvSpPr/>
          <p:nvPr/>
        </p:nvSpPr>
        <p:spPr>
          <a:xfrm rot="-2700000">
            <a:off x="3206347" y="6348876"/>
            <a:ext cx="183056" cy="183056"/>
          </a:xfrm>
          <a:custGeom>
            <a:avLst/>
            <a:gdLst/>
            <a:ahLst/>
            <a:cxnLst/>
            <a:rect l="l" t="t" r="r" b="b"/>
            <a:pathLst>
              <a:path w="171066" h="171066" extrusionOk="0">
                <a:moveTo>
                  <a:pt x="0" y="0"/>
                </a:moveTo>
                <a:lnTo>
                  <a:pt x="171066" y="0"/>
                </a:lnTo>
                <a:lnTo>
                  <a:pt x="171066" y="171066"/>
                </a:lnTo>
                <a:lnTo>
                  <a:pt x="0" y="171066"/>
                </a:lnTo>
                <a:close/>
              </a:path>
            </a:pathLst>
          </a:custGeom>
          <a:solidFill>
            <a:srgbClr val="FC81FD"/>
          </a:soli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1" name="Google Shape;31;p3"/>
          <p:cNvSpPr/>
          <p:nvPr/>
        </p:nvSpPr>
        <p:spPr>
          <a:xfrm rot="-2700000">
            <a:off x="9138159" y="6176581"/>
            <a:ext cx="183056" cy="183056"/>
          </a:xfrm>
          <a:custGeom>
            <a:avLst/>
            <a:gdLst/>
            <a:ahLst/>
            <a:cxnLst/>
            <a:rect l="l" t="t" r="r" b="b"/>
            <a:pathLst>
              <a:path w="171066" h="171066" extrusionOk="0">
                <a:moveTo>
                  <a:pt x="0" y="0"/>
                </a:moveTo>
                <a:lnTo>
                  <a:pt x="171066" y="0"/>
                </a:lnTo>
                <a:lnTo>
                  <a:pt x="171066" y="171066"/>
                </a:lnTo>
                <a:lnTo>
                  <a:pt x="0" y="171066"/>
                </a:lnTo>
                <a:close/>
              </a:path>
            </a:pathLst>
          </a:custGeom>
          <a:solidFill>
            <a:srgbClr val="6E6FFF"/>
          </a:soli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2" name="Google Shape;32;p3"/>
          <p:cNvSpPr/>
          <p:nvPr/>
        </p:nvSpPr>
        <p:spPr>
          <a:xfrm>
            <a:off x="11797430" y="5862308"/>
            <a:ext cx="159585" cy="159585"/>
          </a:xfrm>
          <a:custGeom>
            <a:avLst/>
            <a:gdLst/>
            <a:ahLst/>
            <a:cxnLst/>
            <a:rect l="l" t="t" r="r" b="b"/>
            <a:pathLst>
              <a:path w="194616" h="194616" extrusionOk="0">
                <a:moveTo>
                  <a:pt x="194616" y="97308"/>
                </a:moveTo>
                <a:cubicBezTo>
                  <a:pt x="194616" y="151050"/>
                  <a:pt x="151050" y="194616"/>
                  <a:pt x="97307" y="194616"/>
                </a:cubicBezTo>
                <a:cubicBezTo>
                  <a:pt x="43566" y="194616"/>
                  <a:pt x="-1" y="151050"/>
                  <a:pt x="-1" y="97308"/>
                </a:cubicBezTo>
                <a:cubicBezTo>
                  <a:pt x="-1" y="43566"/>
                  <a:pt x="43565" y="0"/>
                  <a:pt x="97307" y="0"/>
                </a:cubicBezTo>
                <a:cubicBezTo>
                  <a:pt x="151049" y="0"/>
                  <a:pt x="194616" y="43566"/>
                  <a:pt x="194616" y="97308"/>
                </a:cubicBezTo>
                <a:close/>
              </a:path>
            </a:pathLst>
          </a:custGeom>
          <a:noFill/>
          <a:ln w="9525" cap="flat" cmpd="sng">
            <a:solidFill>
              <a:schemeClr val="dk1"/>
            </a:solidFill>
            <a:prstDash val="solid"/>
            <a:miter lim="8000"/>
            <a:headEnd type="none" w="sm" len="sm"/>
            <a:tailEnd type="none" w="sm" len="sm"/>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3" name="Google Shape;33;p3"/>
          <p:cNvSpPr txBox="1">
            <a:spLocks noGrp="1"/>
          </p:cNvSpPr>
          <p:nvPr>
            <p:ph type="title"/>
          </p:nvPr>
        </p:nvSpPr>
        <p:spPr>
          <a:xfrm>
            <a:off x="4202533" y="2181800"/>
            <a:ext cx="5534000" cy="1736400"/>
          </a:xfrm>
          <a:prstGeom prst="rect">
            <a:avLst/>
          </a:prstGeom>
          <a:ln>
            <a:noFill/>
          </a:ln>
        </p:spPr>
        <p:txBody>
          <a:bodyPr spcFirstLastPara="1" wrap="square" lIns="91425" tIns="91425" rIns="91425" bIns="91425" anchor="b" anchorCtr="0">
            <a:noAutofit/>
          </a:bodyPr>
          <a:lstStyle>
            <a:lvl1pPr lvl="0">
              <a:spcBef>
                <a:spcPts val="0"/>
              </a:spcBef>
              <a:spcAft>
                <a:spcPts val="0"/>
              </a:spcAft>
              <a:buSzPts val="3600"/>
              <a:buNone/>
              <a:defRPr sz="5333"/>
            </a:lvl1pPr>
            <a:lvl2pPr lvl="1" algn="ctr">
              <a:spcBef>
                <a:spcPts val="0"/>
              </a:spcBef>
              <a:spcAft>
                <a:spcPts val="0"/>
              </a:spcAft>
              <a:buSzPts val="3600"/>
              <a:buNone/>
              <a:defRPr sz="4800"/>
            </a:lvl2pPr>
            <a:lvl3pPr lvl="2" algn="ctr">
              <a:spcBef>
                <a:spcPts val="0"/>
              </a:spcBef>
              <a:spcAft>
                <a:spcPts val="0"/>
              </a:spcAft>
              <a:buSzPts val="3600"/>
              <a:buNone/>
              <a:defRPr sz="4800"/>
            </a:lvl3pPr>
            <a:lvl4pPr lvl="3" algn="ctr">
              <a:spcBef>
                <a:spcPts val="0"/>
              </a:spcBef>
              <a:spcAft>
                <a:spcPts val="0"/>
              </a:spcAft>
              <a:buSzPts val="3600"/>
              <a:buNone/>
              <a:defRPr sz="4800"/>
            </a:lvl4pPr>
            <a:lvl5pPr lvl="4" algn="ctr">
              <a:spcBef>
                <a:spcPts val="0"/>
              </a:spcBef>
              <a:spcAft>
                <a:spcPts val="0"/>
              </a:spcAft>
              <a:buSzPts val="3600"/>
              <a:buNone/>
              <a:defRPr sz="4800"/>
            </a:lvl5pPr>
            <a:lvl6pPr lvl="5" algn="ctr">
              <a:spcBef>
                <a:spcPts val="0"/>
              </a:spcBef>
              <a:spcAft>
                <a:spcPts val="0"/>
              </a:spcAft>
              <a:buSzPts val="3600"/>
              <a:buNone/>
              <a:defRPr sz="4800"/>
            </a:lvl6pPr>
            <a:lvl7pPr lvl="6" algn="ctr">
              <a:spcBef>
                <a:spcPts val="0"/>
              </a:spcBef>
              <a:spcAft>
                <a:spcPts val="0"/>
              </a:spcAft>
              <a:buSzPts val="3600"/>
              <a:buNone/>
              <a:defRPr sz="4800"/>
            </a:lvl7pPr>
            <a:lvl8pPr lvl="7" algn="ctr">
              <a:spcBef>
                <a:spcPts val="0"/>
              </a:spcBef>
              <a:spcAft>
                <a:spcPts val="0"/>
              </a:spcAft>
              <a:buSzPts val="3600"/>
              <a:buNone/>
              <a:defRPr sz="4800"/>
            </a:lvl8pPr>
            <a:lvl9pPr lvl="8" algn="ctr">
              <a:spcBef>
                <a:spcPts val="0"/>
              </a:spcBef>
              <a:spcAft>
                <a:spcPts val="0"/>
              </a:spcAft>
              <a:buSzPts val="3600"/>
              <a:buNone/>
              <a:defRPr sz="4800"/>
            </a:lvl9pPr>
          </a:lstStyle>
          <a:p>
            <a:endParaRPr/>
          </a:p>
        </p:txBody>
      </p:sp>
      <p:sp>
        <p:nvSpPr>
          <p:cNvPr id="34" name="Google Shape;34;p3"/>
          <p:cNvSpPr txBox="1">
            <a:spLocks noGrp="1"/>
          </p:cNvSpPr>
          <p:nvPr>
            <p:ph type="title" idx="2" hasCustomPrompt="1"/>
          </p:nvPr>
        </p:nvSpPr>
        <p:spPr>
          <a:xfrm>
            <a:off x="1967067" y="2253333"/>
            <a:ext cx="1726000" cy="12108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6000"/>
              <a:buNone/>
              <a:defRPr sz="6400"/>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35" name="Google Shape;35;p3"/>
          <p:cNvSpPr txBox="1">
            <a:spLocks noGrp="1"/>
          </p:cNvSpPr>
          <p:nvPr>
            <p:ph type="subTitle" idx="1"/>
          </p:nvPr>
        </p:nvSpPr>
        <p:spPr>
          <a:xfrm>
            <a:off x="4202533" y="4107300"/>
            <a:ext cx="4166400" cy="924000"/>
          </a:xfrm>
          <a:prstGeom prst="rect">
            <a:avLst/>
          </a:prstGeom>
          <a:solidFill>
            <a:schemeClr val="dk2"/>
          </a:solidFill>
        </p:spPr>
        <p:txBody>
          <a:bodyPr spcFirstLastPara="1" wrap="square" lIns="91425" tIns="91425" rIns="91425" bIns="91425" anchor="t" anchorCtr="0">
            <a:noAutofit/>
          </a:bodyPr>
          <a:lstStyle>
            <a:lvl1pPr lvl="0" rtl="0">
              <a:spcBef>
                <a:spcPts val="0"/>
              </a:spcBef>
              <a:spcAft>
                <a:spcPts val="0"/>
              </a:spcAft>
              <a:buSzPts val="1400"/>
              <a:buNone/>
              <a:defRPr sz="2133"/>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247777351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78"/>
        <p:cNvGrpSpPr/>
        <p:nvPr/>
      </p:nvGrpSpPr>
      <p:grpSpPr>
        <a:xfrm>
          <a:off x="0" y="0"/>
          <a:ext cx="0" cy="0"/>
          <a:chOff x="0" y="0"/>
          <a:chExt cx="0" cy="0"/>
        </a:xfrm>
      </p:grpSpPr>
      <p:sp>
        <p:nvSpPr>
          <p:cNvPr id="79" name="Google Shape;79;p7"/>
          <p:cNvSpPr/>
          <p:nvPr/>
        </p:nvSpPr>
        <p:spPr>
          <a:xfrm>
            <a:off x="-1003338" y="-987171"/>
            <a:ext cx="2783587" cy="2783587"/>
          </a:xfrm>
          <a:custGeom>
            <a:avLst/>
            <a:gdLst/>
            <a:ahLst/>
            <a:cxnLst/>
            <a:rect l="l" t="t" r="r" b="b"/>
            <a:pathLst>
              <a:path w="3422443" h="3422443" extrusionOk="0">
                <a:moveTo>
                  <a:pt x="2259660" y="227159"/>
                </a:moveTo>
                <a:lnTo>
                  <a:pt x="3195285" y="1162784"/>
                </a:lnTo>
                <a:cubicBezTo>
                  <a:pt x="3498163" y="1465663"/>
                  <a:pt x="3498163" y="1956752"/>
                  <a:pt x="3195285" y="2259660"/>
                </a:cubicBezTo>
                <a:lnTo>
                  <a:pt x="2259660" y="3195285"/>
                </a:lnTo>
                <a:cubicBezTo>
                  <a:pt x="1956781" y="3498164"/>
                  <a:pt x="1465692" y="3498164"/>
                  <a:pt x="1162784" y="3195285"/>
                </a:cubicBezTo>
                <a:lnTo>
                  <a:pt x="227159" y="2259660"/>
                </a:lnTo>
                <a:cubicBezTo>
                  <a:pt x="-75720" y="1956781"/>
                  <a:pt x="-75720" y="1465691"/>
                  <a:pt x="227159" y="1162784"/>
                </a:cubicBezTo>
                <a:lnTo>
                  <a:pt x="1162784" y="227159"/>
                </a:lnTo>
                <a:cubicBezTo>
                  <a:pt x="1465663" y="-75720"/>
                  <a:pt x="1956752" y="-75720"/>
                  <a:pt x="2259660" y="227159"/>
                </a:cubicBezTo>
                <a:close/>
              </a:path>
            </a:pathLst>
          </a:custGeom>
          <a:solidFill>
            <a:schemeClr val="dk2"/>
          </a:soli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80" name="Google Shape;80;p7"/>
          <p:cNvSpPr/>
          <p:nvPr/>
        </p:nvSpPr>
        <p:spPr>
          <a:xfrm rot="5400000">
            <a:off x="10443401" y="5537334"/>
            <a:ext cx="2780236" cy="1202649"/>
          </a:xfrm>
          <a:custGeom>
            <a:avLst/>
            <a:gdLst/>
            <a:ahLst/>
            <a:cxnLst/>
            <a:rect l="l" t="t" r="r" b="b"/>
            <a:pathLst>
              <a:path w="3322991" h="1437429" extrusionOk="0">
                <a:moveTo>
                  <a:pt x="3322992" y="0"/>
                </a:moveTo>
                <a:cubicBezTo>
                  <a:pt x="3285309" y="100131"/>
                  <a:pt x="3226156" y="194049"/>
                  <a:pt x="3145559" y="274645"/>
                </a:cubicBezTo>
                <a:lnTo>
                  <a:pt x="2209934" y="1210270"/>
                </a:lnTo>
                <a:cubicBezTo>
                  <a:pt x="1907055" y="1513149"/>
                  <a:pt x="1415965" y="1513149"/>
                  <a:pt x="1113058" y="1210270"/>
                </a:cubicBezTo>
                <a:lnTo>
                  <a:pt x="177432" y="274645"/>
                </a:lnTo>
                <a:cubicBezTo>
                  <a:pt x="96837" y="194049"/>
                  <a:pt x="37683" y="100131"/>
                  <a:pt x="0" y="0"/>
                </a:cubicBezTo>
                <a:lnTo>
                  <a:pt x="3322992" y="0"/>
                </a:lnTo>
                <a:close/>
              </a:path>
            </a:pathLst>
          </a:custGeom>
          <a:solidFill>
            <a:schemeClr val="dk2"/>
          </a:soli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81" name="Google Shape;81;p7"/>
          <p:cNvSpPr/>
          <p:nvPr/>
        </p:nvSpPr>
        <p:spPr>
          <a:xfrm rot="-2700000">
            <a:off x="11533680" y="674076"/>
            <a:ext cx="183056" cy="183056"/>
          </a:xfrm>
          <a:custGeom>
            <a:avLst/>
            <a:gdLst/>
            <a:ahLst/>
            <a:cxnLst/>
            <a:rect l="l" t="t" r="r" b="b"/>
            <a:pathLst>
              <a:path w="171066" h="171066" extrusionOk="0">
                <a:moveTo>
                  <a:pt x="0" y="0"/>
                </a:moveTo>
                <a:lnTo>
                  <a:pt x="171066" y="0"/>
                </a:lnTo>
                <a:lnTo>
                  <a:pt x="171066" y="171066"/>
                </a:lnTo>
                <a:lnTo>
                  <a:pt x="0" y="171066"/>
                </a:lnTo>
                <a:close/>
              </a:path>
            </a:pathLst>
          </a:custGeom>
          <a:solidFill>
            <a:srgbClr val="FC81FD"/>
          </a:soli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82" name="Google Shape;82;p7"/>
          <p:cNvSpPr/>
          <p:nvPr/>
        </p:nvSpPr>
        <p:spPr>
          <a:xfrm rot="-2700000">
            <a:off x="11741992" y="4182215"/>
            <a:ext cx="183056" cy="183056"/>
          </a:xfrm>
          <a:custGeom>
            <a:avLst/>
            <a:gdLst/>
            <a:ahLst/>
            <a:cxnLst/>
            <a:rect l="l" t="t" r="r" b="b"/>
            <a:pathLst>
              <a:path w="171066" h="171066" extrusionOk="0">
                <a:moveTo>
                  <a:pt x="0" y="0"/>
                </a:moveTo>
                <a:lnTo>
                  <a:pt x="171066" y="0"/>
                </a:lnTo>
                <a:lnTo>
                  <a:pt x="171066" y="171066"/>
                </a:lnTo>
                <a:lnTo>
                  <a:pt x="0" y="171066"/>
                </a:lnTo>
                <a:close/>
              </a:path>
            </a:pathLst>
          </a:custGeom>
          <a:solidFill>
            <a:srgbClr val="6E6FFF"/>
          </a:soli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83" name="Google Shape;83;p7"/>
          <p:cNvSpPr/>
          <p:nvPr/>
        </p:nvSpPr>
        <p:spPr>
          <a:xfrm>
            <a:off x="303130" y="3579474"/>
            <a:ext cx="159585" cy="159585"/>
          </a:xfrm>
          <a:custGeom>
            <a:avLst/>
            <a:gdLst/>
            <a:ahLst/>
            <a:cxnLst/>
            <a:rect l="l" t="t" r="r" b="b"/>
            <a:pathLst>
              <a:path w="194616" h="194616" extrusionOk="0">
                <a:moveTo>
                  <a:pt x="194616" y="97308"/>
                </a:moveTo>
                <a:cubicBezTo>
                  <a:pt x="194616" y="151050"/>
                  <a:pt x="151050" y="194616"/>
                  <a:pt x="97307" y="194616"/>
                </a:cubicBezTo>
                <a:cubicBezTo>
                  <a:pt x="43566" y="194616"/>
                  <a:pt x="-1" y="151050"/>
                  <a:pt x="-1" y="97308"/>
                </a:cubicBezTo>
                <a:cubicBezTo>
                  <a:pt x="-1" y="43566"/>
                  <a:pt x="43565" y="0"/>
                  <a:pt x="97307" y="0"/>
                </a:cubicBezTo>
                <a:cubicBezTo>
                  <a:pt x="151049" y="0"/>
                  <a:pt x="194616" y="43566"/>
                  <a:pt x="194616" y="97308"/>
                </a:cubicBezTo>
                <a:close/>
              </a:path>
            </a:pathLst>
          </a:custGeom>
          <a:noFill/>
          <a:ln w="9525" cap="flat" cmpd="sng">
            <a:solidFill>
              <a:schemeClr val="dk1"/>
            </a:solidFill>
            <a:prstDash val="solid"/>
            <a:miter lim="8000"/>
            <a:headEnd type="none" w="sm" len="sm"/>
            <a:tailEnd type="none" w="sm" len="sm"/>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84" name="Google Shape;84;p7"/>
          <p:cNvSpPr/>
          <p:nvPr/>
        </p:nvSpPr>
        <p:spPr>
          <a:xfrm rot="-2700000">
            <a:off x="2534959" y="6445333"/>
            <a:ext cx="183056" cy="183056"/>
          </a:xfrm>
          <a:custGeom>
            <a:avLst/>
            <a:gdLst/>
            <a:ahLst/>
            <a:cxnLst/>
            <a:rect l="l" t="t" r="r" b="b"/>
            <a:pathLst>
              <a:path w="171066" h="171066" extrusionOk="0">
                <a:moveTo>
                  <a:pt x="0" y="0"/>
                </a:moveTo>
                <a:lnTo>
                  <a:pt x="171066" y="0"/>
                </a:lnTo>
                <a:lnTo>
                  <a:pt x="171066" y="171066"/>
                </a:lnTo>
                <a:lnTo>
                  <a:pt x="0" y="171066"/>
                </a:lnTo>
                <a:close/>
              </a:path>
            </a:pathLst>
          </a:custGeom>
          <a:solidFill>
            <a:srgbClr val="FCBD0E"/>
          </a:soli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85" name="Google Shape;85;p7"/>
          <p:cNvSpPr/>
          <p:nvPr/>
        </p:nvSpPr>
        <p:spPr>
          <a:xfrm rot="-2700000">
            <a:off x="5587503" y="288239"/>
            <a:ext cx="183056" cy="183056"/>
          </a:xfrm>
          <a:custGeom>
            <a:avLst/>
            <a:gdLst/>
            <a:ahLst/>
            <a:cxnLst/>
            <a:rect l="l" t="t" r="r" b="b"/>
            <a:pathLst>
              <a:path w="171066" h="171066" extrusionOk="0">
                <a:moveTo>
                  <a:pt x="0" y="0"/>
                </a:moveTo>
                <a:lnTo>
                  <a:pt x="171066" y="0"/>
                </a:lnTo>
                <a:lnTo>
                  <a:pt x="171066" y="171066"/>
                </a:lnTo>
                <a:lnTo>
                  <a:pt x="0" y="171066"/>
                </a:lnTo>
                <a:close/>
              </a:path>
            </a:pathLst>
          </a:custGeom>
          <a:solidFill>
            <a:srgbClr val="FA9D02"/>
          </a:soli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86" name="Google Shape;86;p7"/>
          <p:cNvSpPr txBox="1">
            <a:spLocks noGrp="1"/>
          </p:cNvSpPr>
          <p:nvPr>
            <p:ph type="title"/>
          </p:nvPr>
        </p:nvSpPr>
        <p:spPr>
          <a:xfrm>
            <a:off x="5707400" y="1101333"/>
            <a:ext cx="5248400" cy="15448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87" name="Google Shape;87;p7"/>
          <p:cNvSpPr txBox="1">
            <a:spLocks noGrp="1"/>
          </p:cNvSpPr>
          <p:nvPr>
            <p:ph type="body" idx="1"/>
          </p:nvPr>
        </p:nvSpPr>
        <p:spPr>
          <a:xfrm>
            <a:off x="5707400" y="2790933"/>
            <a:ext cx="5248400" cy="2965600"/>
          </a:xfrm>
          <a:prstGeom prst="rect">
            <a:avLst/>
          </a:prstGeom>
        </p:spPr>
        <p:txBody>
          <a:bodyPr spcFirstLastPara="1" wrap="square" lIns="91425" tIns="91425" rIns="91425" bIns="91425" anchor="t" anchorCtr="0">
            <a:noAutofit/>
          </a:bodyPr>
          <a:lstStyle>
            <a:lvl1pPr marL="609585" lvl="0" indent="-423323" rtl="0">
              <a:spcBef>
                <a:spcPts val="0"/>
              </a:spcBef>
              <a:spcAft>
                <a:spcPts val="0"/>
              </a:spcAft>
              <a:buSzPts val="1400"/>
              <a:buChar char="●"/>
              <a:defRPr sz="1867"/>
            </a:lvl1pPr>
            <a:lvl2pPr marL="1219170" lvl="1" indent="-423323" rtl="0">
              <a:lnSpc>
                <a:spcPct val="115000"/>
              </a:lnSpc>
              <a:spcBef>
                <a:spcPts val="2133"/>
              </a:spcBef>
              <a:spcAft>
                <a:spcPts val="0"/>
              </a:spcAft>
              <a:buSzPts val="1400"/>
              <a:buChar char="○"/>
              <a:defRPr/>
            </a:lvl2pPr>
            <a:lvl3pPr marL="1828754" lvl="2" indent="-423323" rtl="0">
              <a:lnSpc>
                <a:spcPct val="115000"/>
              </a:lnSpc>
              <a:spcBef>
                <a:spcPts val="0"/>
              </a:spcBef>
              <a:spcAft>
                <a:spcPts val="0"/>
              </a:spcAft>
              <a:buSzPts val="1400"/>
              <a:buChar char="■"/>
              <a:defRPr/>
            </a:lvl3pPr>
            <a:lvl4pPr marL="2438339" lvl="3" indent="-423323" rtl="0">
              <a:lnSpc>
                <a:spcPct val="115000"/>
              </a:lnSpc>
              <a:spcBef>
                <a:spcPts val="0"/>
              </a:spcBef>
              <a:spcAft>
                <a:spcPts val="0"/>
              </a:spcAft>
              <a:buSzPts val="1400"/>
              <a:buChar char="●"/>
              <a:defRPr/>
            </a:lvl4pPr>
            <a:lvl5pPr marL="3047924" lvl="4" indent="-423323" rtl="0">
              <a:lnSpc>
                <a:spcPct val="115000"/>
              </a:lnSpc>
              <a:spcBef>
                <a:spcPts val="0"/>
              </a:spcBef>
              <a:spcAft>
                <a:spcPts val="0"/>
              </a:spcAft>
              <a:buSzPts val="1400"/>
              <a:buChar char="○"/>
              <a:defRPr/>
            </a:lvl5pPr>
            <a:lvl6pPr marL="3657509" lvl="5" indent="-423323" rtl="0">
              <a:lnSpc>
                <a:spcPct val="115000"/>
              </a:lnSpc>
              <a:spcBef>
                <a:spcPts val="0"/>
              </a:spcBef>
              <a:spcAft>
                <a:spcPts val="0"/>
              </a:spcAft>
              <a:buSzPts val="1400"/>
              <a:buChar char="■"/>
              <a:defRPr/>
            </a:lvl6pPr>
            <a:lvl7pPr marL="4267093" lvl="6" indent="-423323" rtl="0">
              <a:lnSpc>
                <a:spcPct val="115000"/>
              </a:lnSpc>
              <a:spcBef>
                <a:spcPts val="0"/>
              </a:spcBef>
              <a:spcAft>
                <a:spcPts val="0"/>
              </a:spcAft>
              <a:buSzPts val="1400"/>
              <a:buChar char="●"/>
              <a:defRPr/>
            </a:lvl7pPr>
            <a:lvl8pPr marL="4876678" lvl="7" indent="-423323" rtl="0">
              <a:lnSpc>
                <a:spcPct val="115000"/>
              </a:lnSpc>
              <a:spcBef>
                <a:spcPts val="0"/>
              </a:spcBef>
              <a:spcAft>
                <a:spcPts val="0"/>
              </a:spcAft>
              <a:buSzPts val="1400"/>
              <a:buChar char="○"/>
              <a:defRPr/>
            </a:lvl8pPr>
            <a:lvl9pPr marL="5486263" lvl="8" indent="-423323" rtl="0">
              <a:lnSpc>
                <a:spcPct val="115000"/>
              </a:lnSpc>
              <a:spcBef>
                <a:spcPts val="0"/>
              </a:spcBef>
              <a:spcAft>
                <a:spcPts val="0"/>
              </a:spcAft>
              <a:buSzPts val="1400"/>
              <a:buChar char="■"/>
              <a:defRPr/>
            </a:lvl9pPr>
          </a:lstStyle>
          <a:p>
            <a:endParaRPr/>
          </a:p>
        </p:txBody>
      </p:sp>
      <p:sp>
        <p:nvSpPr>
          <p:cNvPr id="88" name="Google Shape;88;p7"/>
          <p:cNvSpPr>
            <a:spLocks noGrp="1"/>
          </p:cNvSpPr>
          <p:nvPr>
            <p:ph type="pic" idx="2"/>
          </p:nvPr>
        </p:nvSpPr>
        <p:spPr>
          <a:xfrm>
            <a:off x="968600" y="719333"/>
            <a:ext cx="4310400" cy="5419200"/>
          </a:xfrm>
          <a:prstGeom prst="round1Rect">
            <a:avLst>
              <a:gd name="adj" fmla="val 24250"/>
            </a:avLst>
          </a:prstGeom>
          <a:noFill/>
          <a:ln>
            <a:noFill/>
          </a:ln>
        </p:spPr>
      </p:sp>
    </p:spTree>
    <p:extLst>
      <p:ext uri="{BB962C8B-B14F-4D97-AF65-F5344CB8AC3E}">
        <p14:creationId xmlns:p14="http://schemas.microsoft.com/office/powerpoint/2010/main" val="140663022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51"/>
        <p:cNvGrpSpPr/>
        <p:nvPr/>
      </p:nvGrpSpPr>
      <p:grpSpPr>
        <a:xfrm>
          <a:off x="0" y="0"/>
          <a:ext cx="0" cy="0"/>
          <a:chOff x="0" y="0"/>
          <a:chExt cx="0" cy="0"/>
        </a:xfrm>
      </p:grpSpPr>
      <p:sp>
        <p:nvSpPr>
          <p:cNvPr id="52" name="Google Shape;52;p5"/>
          <p:cNvSpPr txBox="1">
            <a:spLocks noGrp="1"/>
          </p:cNvSpPr>
          <p:nvPr>
            <p:ph type="title"/>
          </p:nvPr>
        </p:nvSpPr>
        <p:spPr>
          <a:xfrm>
            <a:off x="960000" y="593367"/>
            <a:ext cx="10272000" cy="7636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53" name="Google Shape;53;p5"/>
          <p:cNvSpPr txBox="1">
            <a:spLocks noGrp="1"/>
          </p:cNvSpPr>
          <p:nvPr>
            <p:ph type="subTitle" idx="1"/>
          </p:nvPr>
        </p:nvSpPr>
        <p:spPr>
          <a:xfrm>
            <a:off x="960000" y="2209767"/>
            <a:ext cx="4923200" cy="14836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4" name="Google Shape;54;p5"/>
          <p:cNvSpPr txBox="1">
            <a:spLocks noGrp="1"/>
          </p:cNvSpPr>
          <p:nvPr>
            <p:ph type="subTitle" idx="2"/>
          </p:nvPr>
        </p:nvSpPr>
        <p:spPr>
          <a:xfrm>
            <a:off x="960000" y="1765567"/>
            <a:ext cx="4923200" cy="596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Bebas Neue"/>
              <a:buNone/>
              <a:defRPr sz="2667">
                <a:solidFill>
                  <a:srgbClr val="17175A"/>
                </a:solidFill>
                <a:latin typeface="Passion One"/>
                <a:ea typeface="Passion One"/>
                <a:cs typeface="Passion One"/>
                <a:sym typeface="Passion One"/>
              </a:defRPr>
            </a:lvl1pPr>
            <a:lvl2pPr lvl="1" algn="ctr"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endParaRPr/>
          </a:p>
        </p:txBody>
      </p:sp>
      <p:sp>
        <p:nvSpPr>
          <p:cNvPr id="55" name="Google Shape;55;p5"/>
          <p:cNvSpPr txBox="1">
            <a:spLocks noGrp="1"/>
          </p:cNvSpPr>
          <p:nvPr>
            <p:ph type="subTitle" idx="3"/>
          </p:nvPr>
        </p:nvSpPr>
        <p:spPr>
          <a:xfrm>
            <a:off x="960000" y="4435500"/>
            <a:ext cx="4923200" cy="14836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6" name="Google Shape;56;p5"/>
          <p:cNvSpPr txBox="1">
            <a:spLocks noGrp="1"/>
          </p:cNvSpPr>
          <p:nvPr>
            <p:ph type="subTitle" idx="4"/>
          </p:nvPr>
        </p:nvSpPr>
        <p:spPr>
          <a:xfrm>
            <a:off x="960000" y="3991300"/>
            <a:ext cx="4923200" cy="596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Bebas Neue"/>
              <a:buNone/>
              <a:defRPr sz="2667">
                <a:solidFill>
                  <a:srgbClr val="17175A"/>
                </a:solidFill>
                <a:latin typeface="Passion One"/>
                <a:ea typeface="Passion One"/>
                <a:cs typeface="Passion One"/>
                <a:sym typeface="Passion One"/>
              </a:defRPr>
            </a:lvl1pPr>
            <a:lvl2pPr lvl="1" algn="ctr"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endParaRPr/>
          </a:p>
        </p:txBody>
      </p:sp>
      <p:sp>
        <p:nvSpPr>
          <p:cNvPr id="57" name="Google Shape;57;p5"/>
          <p:cNvSpPr/>
          <p:nvPr/>
        </p:nvSpPr>
        <p:spPr>
          <a:xfrm>
            <a:off x="10311497" y="4986367"/>
            <a:ext cx="3399627" cy="3399627"/>
          </a:xfrm>
          <a:custGeom>
            <a:avLst/>
            <a:gdLst/>
            <a:ahLst/>
            <a:cxnLst/>
            <a:rect l="l" t="t" r="r" b="b"/>
            <a:pathLst>
              <a:path w="3422443" h="3422443" extrusionOk="0">
                <a:moveTo>
                  <a:pt x="2259660" y="227159"/>
                </a:moveTo>
                <a:lnTo>
                  <a:pt x="3195285" y="1162784"/>
                </a:lnTo>
                <a:cubicBezTo>
                  <a:pt x="3498163" y="1465663"/>
                  <a:pt x="3498163" y="1956752"/>
                  <a:pt x="3195285" y="2259660"/>
                </a:cubicBezTo>
                <a:lnTo>
                  <a:pt x="2259660" y="3195285"/>
                </a:lnTo>
                <a:cubicBezTo>
                  <a:pt x="1956781" y="3498164"/>
                  <a:pt x="1465692" y="3498164"/>
                  <a:pt x="1162784" y="3195285"/>
                </a:cubicBezTo>
                <a:lnTo>
                  <a:pt x="227159" y="2259660"/>
                </a:lnTo>
                <a:cubicBezTo>
                  <a:pt x="-75720" y="1956781"/>
                  <a:pt x="-75720" y="1465691"/>
                  <a:pt x="227159" y="1162784"/>
                </a:cubicBezTo>
                <a:lnTo>
                  <a:pt x="1162784" y="227159"/>
                </a:lnTo>
                <a:cubicBezTo>
                  <a:pt x="1465663" y="-75720"/>
                  <a:pt x="1956752" y="-75720"/>
                  <a:pt x="2259660" y="227159"/>
                </a:cubicBezTo>
                <a:close/>
              </a:path>
            </a:pathLst>
          </a:custGeom>
          <a:solidFill>
            <a:schemeClr val="dk2"/>
          </a:soli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nvGrpSpPr>
          <p:cNvPr id="58" name="Google Shape;58;p5"/>
          <p:cNvGrpSpPr/>
          <p:nvPr/>
        </p:nvGrpSpPr>
        <p:grpSpPr>
          <a:xfrm>
            <a:off x="5974144" y="-609245"/>
            <a:ext cx="1202624" cy="1202624"/>
            <a:chOff x="1350404" y="-3124999"/>
            <a:chExt cx="1570279" cy="1570279"/>
          </a:xfrm>
        </p:grpSpPr>
        <p:sp>
          <p:nvSpPr>
            <p:cNvPr id="59" name="Google Shape;59;p5"/>
            <p:cNvSpPr/>
            <p:nvPr/>
          </p:nvSpPr>
          <p:spPr>
            <a:xfrm>
              <a:off x="2135530" y="-3124999"/>
              <a:ext cx="2889" cy="1570279"/>
            </a:xfrm>
            <a:custGeom>
              <a:avLst/>
              <a:gdLst/>
              <a:ahLst/>
              <a:cxnLst/>
              <a:rect l="l" t="t" r="r" b="b"/>
              <a:pathLst>
                <a:path w="2889" h="1570279" extrusionOk="0">
                  <a:moveTo>
                    <a:pt x="0" y="0"/>
                  </a:moveTo>
                  <a:lnTo>
                    <a:pt x="0" y="1570280"/>
                  </a:ln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0" name="Google Shape;60;p5"/>
            <p:cNvSpPr/>
            <p:nvPr/>
          </p:nvSpPr>
          <p:spPr>
            <a:xfrm>
              <a:off x="1350404" y="-2339874"/>
              <a:ext cx="1570279" cy="2889"/>
            </a:xfrm>
            <a:custGeom>
              <a:avLst/>
              <a:gdLst/>
              <a:ahLst/>
              <a:cxnLst/>
              <a:rect l="l" t="t" r="r" b="b"/>
              <a:pathLst>
                <a:path w="1570279" h="2889" extrusionOk="0">
                  <a:moveTo>
                    <a:pt x="1570280" y="0"/>
                  </a:moveTo>
                  <a:lnTo>
                    <a:pt x="0" y="0"/>
                  </a:ln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1" name="Google Shape;61;p5"/>
            <p:cNvSpPr/>
            <p:nvPr/>
          </p:nvSpPr>
          <p:spPr>
            <a:xfrm>
              <a:off x="1580345" y="-2895030"/>
              <a:ext cx="1110370" cy="1110341"/>
            </a:xfrm>
            <a:custGeom>
              <a:avLst/>
              <a:gdLst/>
              <a:ahLst/>
              <a:cxnLst/>
              <a:rect l="l" t="t" r="r" b="b"/>
              <a:pathLst>
                <a:path w="1110370" h="1110341" extrusionOk="0">
                  <a:moveTo>
                    <a:pt x="1110371" y="0"/>
                  </a:moveTo>
                  <a:lnTo>
                    <a:pt x="0" y="1110342"/>
                  </a:ln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2" name="Google Shape;62;p5"/>
            <p:cNvSpPr/>
            <p:nvPr/>
          </p:nvSpPr>
          <p:spPr>
            <a:xfrm>
              <a:off x="1580345" y="-2895030"/>
              <a:ext cx="1110370" cy="1110341"/>
            </a:xfrm>
            <a:custGeom>
              <a:avLst/>
              <a:gdLst/>
              <a:ahLst/>
              <a:cxnLst/>
              <a:rect l="l" t="t" r="r" b="b"/>
              <a:pathLst>
                <a:path w="1110370" h="1110341" extrusionOk="0">
                  <a:moveTo>
                    <a:pt x="1110371" y="1110342"/>
                  </a:moveTo>
                  <a:lnTo>
                    <a:pt x="0" y="0"/>
                  </a:ln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sp>
        <p:nvSpPr>
          <p:cNvPr id="63" name="Google Shape;63;p5"/>
          <p:cNvSpPr/>
          <p:nvPr/>
        </p:nvSpPr>
        <p:spPr>
          <a:xfrm rot="-2700000">
            <a:off x="3933296" y="141396"/>
            <a:ext cx="183056" cy="183056"/>
          </a:xfrm>
          <a:custGeom>
            <a:avLst/>
            <a:gdLst/>
            <a:ahLst/>
            <a:cxnLst/>
            <a:rect l="l" t="t" r="r" b="b"/>
            <a:pathLst>
              <a:path w="171066" h="171066" extrusionOk="0">
                <a:moveTo>
                  <a:pt x="0" y="0"/>
                </a:moveTo>
                <a:lnTo>
                  <a:pt x="171066" y="0"/>
                </a:lnTo>
                <a:lnTo>
                  <a:pt x="171066" y="171066"/>
                </a:lnTo>
                <a:lnTo>
                  <a:pt x="0" y="171066"/>
                </a:lnTo>
                <a:close/>
              </a:path>
            </a:pathLst>
          </a:custGeom>
          <a:solidFill>
            <a:srgbClr val="7CE1CF"/>
          </a:soli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4" name="Google Shape;64;p5"/>
          <p:cNvSpPr/>
          <p:nvPr/>
        </p:nvSpPr>
        <p:spPr>
          <a:xfrm rot="-2700000">
            <a:off x="397220" y="1972439"/>
            <a:ext cx="183056" cy="183056"/>
          </a:xfrm>
          <a:custGeom>
            <a:avLst/>
            <a:gdLst/>
            <a:ahLst/>
            <a:cxnLst/>
            <a:rect l="l" t="t" r="r" b="b"/>
            <a:pathLst>
              <a:path w="171066" h="171066" extrusionOk="0">
                <a:moveTo>
                  <a:pt x="0" y="0"/>
                </a:moveTo>
                <a:lnTo>
                  <a:pt x="171066" y="0"/>
                </a:lnTo>
                <a:lnTo>
                  <a:pt x="171066" y="171066"/>
                </a:lnTo>
                <a:lnTo>
                  <a:pt x="0" y="171066"/>
                </a:lnTo>
                <a:close/>
              </a:path>
            </a:pathLst>
          </a:custGeom>
          <a:solidFill>
            <a:srgbClr val="FA9D02"/>
          </a:soli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5" name="Google Shape;65;p5"/>
          <p:cNvSpPr/>
          <p:nvPr/>
        </p:nvSpPr>
        <p:spPr>
          <a:xfrm rot="-2700000">
            <a:off x="2924697" y="6361843"/>
            <a:ext cx="183056" cy="183056"/>
          </a:xfrm>
          <a:custGeom>
            <a:avLst/>
            <a:gdLst/>
            <a:ahLst/>
            <a:cxnLst/>
            <a:rect l="l" t="t" r="r" b="b"/>
            <a:pathLst>
              <a:path w="171066" h="171066" extrusionOk="0">
                <a:moveTo>
                  <a:pt x="0" y="0"/>
                </a:moveTo>
                <a:lnTo>
                  <a:pt x="171066" y="0"/>
                </a:lnTo>
                <a:lnTo>
                  <a:pt x="171066" y="171066"/>
                </a:lnTo>
                <a:lnTo>
                  <a:pt x="0" y="171066"/>
                </a:lnTo>
                <a:close/>
              </a:path>
            </a:pathLst>
          </a:custGeom>
          <a:solidFill>
            <a:srgbClr val="FC81FD"/>
          </a:soli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6" name="Google Shape;66;p5"/>
          <p:cNvSpPr/>
          <p:nvPr/>
        </p:nvSpPr>
        <p:spPr>
          <a:xfrm rot="-2700000">
            <a:off x="11698208" y="685715"/>
            <a:ext cx="183056" cy="183056"/>
          </a:xfrm>
          <a:custGeom>
            <a:avLst/>
            <a:gdLst/>
            <a:ahLst/>
            <a:cxnLst/>
            <a:rect l="l" t="t" r="r" b="b"/>
            <a:pathLst>
              <a:path w="171066" h="171066" extrusionOk="0">
                <a:moveTo>
                  <a:pt x="0" y="0"/>
                </a:moveTo>
                <a:lnTo>
                  <a:pt x="171066" y="0"/>
                </a:lnTo>
                <a:lnTo>
                  <a:pt x="171066" y="171066"/>
                </a:lnTo>
                <a:lnTo>
                  <a:pt x="0" y="171066"/>
                </a:lnTo>
                <a:close/>
              </a:path>
            </a:pathLst>
          </a:custGeom>
          <a:solidFill>
            <a:srgbClr val="6E6FFF"/>
          </a:soli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7" name="Google Shape;67;p5"/>
          <p:cNvSpPr/>
          <p:nvPr/>
        </p:nvSpPr>
        <p:spPr>
          <a:xfrm>
            <a:off x="11451081" y="4428508"/>
            <a:ext cx="159585" cy="159585"/>
          </a:xfrm>
          <a:custGeom>
            <a:avLst/>
            <a:gdLst/>
            <a:ahLst/>
            <a:cxnLst/>
            <a:rect l="l" t="t" r="r" b="b"/>
            <a:pathLst>
              <a:path w="194616" h="194616" extrusionOk="0">
                <a:moveTo>
                  <a:pt x="194616" y="97308"/>
                </a:moveTo>
                <a:cubicBezTo>
                  <a:pt x="194616" y="151050"/>
                  <a:pt x="151050" y="194616"/>
                  <a:pt x="97307" y="194616"/>
                </a:cubicBezTo>
                <a:cubicBezTo>
                  <a:pt x="43566" y="194616"/>
                  <a:pt x="-1" y="151050"/>
                  <a:pt x="-1" y="97308"/>
                </a:cubicBezTo>
                <a:cubicBezTo>
                  <a:pt x="-1" y="43566"/>
                  <a:pt x="43565" y="0"/>
                  <a:pt x="97307" y="0"/>
                </a:cubicBezTo>
                <a:cubicBezTo>
                  <a:pt x="151049" y="0"/>
                  <a:pt x="194616" y="43566"/>
                  <a:pt x="194616" y="97308"/>
                </a:cubicBezTo>
                <a:close/>
              </a:path>
            </a:pathLst>
          </a:custGeom>
          <a:noFill/>
          <a:ln w="9525" cap="flat" cmpd="sng">
            <a:solidFill>
              <a:schemeClr val="dk1"/>
            </a:solidFill>
            <a:prstDash val="solid"/>
            <a:miter lim="8000"/>
            <a:headEnd type="none" w="sm" len="sm"/>
            <a:tailEnd type="none" w="sm" len="sm"/>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314287395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hree columns">
  <p:cSld name="Title and three columns">
    <p:spTree>
      <p:nvGrpSpPr>
        <p:cNvPr id="1" name="Shape 235"/>
        <p:cNvGrpSpPr/>
        <p:nvPr/>
      </p:nvGrpSpPr>
      <p:grpSpPr>
        <a:xfrm>
          <a:off x="0" y="0"/>
          <a:ext cx="0" cy="0"/>
          <a:chOff x="0" y="0"/>
          <a:chExt cx="0" cy="0"/>
        </a:xfrm>
      </p:grpSpPr>
      <p:sp>
        <p:nvSpPr>
          <p:cNvPr id="236" name="Google Shape;236;p22"/>
          <p:cNvSpPr txBox="1">
            <a:spLocks noGrp="1"/>
          </p:cNvSpPr>
          <p:nvPr>
            <p:ph type="subTitle" idx="1"/>
          </p:nvPr>
        </p:nvSpPr>
        <p:spPr>
          <a:xfrm>
            <a:off x="5040633" y="2060867"/>
            <a:ext cx="62004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37" name="Google Shape;237;p22"/>
          <p:cNvSpPr txBox="1">
            <a:spLocks noGrp="1"/>
          </p:cNvSpPr>
          <p:nvPr>
            <p:ph type="title"/>
          </p:nvPr>
        </p:nvSpPr>
        <p:spPr>
          <a:xfrm>
            <a:off x="960000" y="593367"/>
            <a:ext cx="10272000" cy="7636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38" name="Google Shape;238;p22"/>
          <p:cNvSpPr txBox="1">
            <a:spLocks noGrp="1"/>
          </p:cNvSpPr>
          <p:nvPr>
            <p:ph type="subTitle" idx="2"/>
          </p:nvPr>
        </p:nvSpPr>
        <p:spPr>
          <a:xfrm>
            <a:off x="5040633" y="1616667"/>
            <a:ext cx="6200400" cy="596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Bebas Neue"/>
              <a:buNone/>
              <a:defRPr sz="2667">
                <a:solidFill>
                  <a:srgbClr val="17175A"/>
                </a:solidFill>
                <a:latin typeface="Passion One"/>
                <a:ea typeface="Passion One"/>
                <a:cs typeface="Passion One"/>
                <a:sym typeface="Passion One"/>
              </a:defRPr>
            </a:lvl1pPr>
            <a:lvl2pPr lvl="1" algn="ctr"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endParaRPr/>
          </a:p>
        </p:txBody>
      </p:sp>
      <p:sp>
        <p:nvSpPr>
          <p:cNvPr id="239" name="Google Shape;239;p22"/>
          <p:cNvSpPr txBox="1">
            <a:spLocks noGrp="1"/>
          </p:cNvSpPr>
          <p:nvPr>
            <p:ph type="subTitle" idx="3"/>
          </p:nvPr>
        </p:nvSpPr>
        <p:spPr>
          <a:xfrm>
            <a:off x="5040633" y="3621351"/>
            <a:ext cx="62004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40" name="Google Shape;240;p22"/>
          <p:cNvSpPr txBox="1">
            <a:spLocks noGrp="1"/>
          </p:cNvSpPr>
          <p:nvPr>
            <p:ph type="subTitle" idx="4"/>
          </p:nvPr>
        </p:nvSpPr>
        <p:spPr>
          <a:xfrm>
            <a:off x="5040633" y="3177151"/>
            <a:ext cx="6200400" cy="596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Bebas Neue"/>
              <a:buNone/>
              <a:defRPr sz="2667">
                <a:solidFill>
                  <a:srgbClr val="17175A"/>
                </a:solidFill>
                <a:latin typeface="Passion One"/>
                <a:ea typeface="Passion One"/>
                <a:cs typeface="Passion One"/>
                <a:sym typeface="Passion One"/>
              </a:defRPr>
            </a:lvl1pPr>
            <a:lvl2pPr lvl="1" algn="ctr"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endParaRPr/>
          </a:p>
        </p:txBody>
      </p:sp>
      <p:sp>
        <p:nvSpPr>
          <p:cNvPr id="241" name="Google Shape;241;p22"/>
          <p:cNvSpPr txBox="1">
            <a:spLocks noGrp="1"/>
          </p:cNvSpPr>
          <p:nvPr>
            <p:ph type="subTitle" idx="5"/>
          </p:nvPr>
        </p:nvSpPr>
        <p:spPr>
          <a:xfrm>
            <a:off x="5040633" y="5181833"/>
            <a:ext cx="62004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42" name="Google Shape;242;p22"/>
          <p:cNvSpPr txBox="1">
            <a:spLocks noGrp="1"/>
          </p:cNvSpPr>
          <p:nvPr>
            <p:ph type="subTitle" idx="6"/>
          </p:nvPr>
        </p:nvSpPr>
        <p:spPr>
          <a:xfrm>
            <a:off x="5040633" y="4737633"/>
            <a:ext cx="6200400" cy="596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Bebas Neue"/>
              <a:buNone/>
              <a:defRPr sz="2667">
                <a:solidFill>
                  <a:srgbClr val="17175A"/>
                </a:solidFill>
                <a:latin typeface="Passion One"/>
                <a:ea typeface="Passion One"/>
                <a:cs typeface="Passion One"/>
                <a:sym typeface="Passion One"/>
              </a:defRPr>
            </a:lvl1pPr>
            <a:lvl2pPr lvl="1" algn="ctr"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endParaRPr/>
          </a:p>
        </p:txBody>
      </p:sp>
      <p:sp>
        <p:nvSpPr>
          <p:cNvPr id="243" name="Google Shape;243;p22"/>
          <p:cNvSpPr/>
          <p:nvPr/>
        </p:nvSpPr>
        <p:spPr>
          <a:xfrm>
            <a:off x="-1546233" y="4561734"/>
            <a:ext cx="3456668" cy="3456668"/>
          </a:xfrm>
          <a:custGeom>
            <a:avLst/>
            <a:gdLst/>
            <a:ahLst/>
            <a:cxnLst/>
            <a:rect l="l" t="t" r="r" b="b"/>
            <a:pathLst>
              <a:path w="3422443" h="3422443" extrusionOk="0">
                <a:moveTo>
                  <a:pt x="2259660" y="227159"/>
                </a:moveTo>
                <a:lnTo>
                  <a:pt x="3195285" y="1162784"/>
                </a:lnTo>
                <a:cubicBezTo>
                  <a:pt x="3498163" y="1465663"/>
                  <a:pt x="3498163" y="1956752"/>
                  <a:pt x="3195285" y="2259660"/>
                </a:cubicBezTo>
                <a:lnTo>
                  <a:pt x="2259660" y="3195285"/>
                </a:lnTo>
                <a:cubicBezTo>
                  <a:pt x="1956781" y="3498164"/>
                  <a:pt x="1465692" y="3498164"/>
                  <a:pt x="1162784" y="3195285"/>
                </a:cubicBezTo>
                <a:lnTo>
                  <a:pt x="227159" y="2259660"/>
                </a:lnTo>
                <a:cubicBezTo>
                  <a:pt x="-75720" y="1956781"/>
                  <a:pt x="-75720" y="1465691"/>
                  <a:pt x="227159" y="1162784"/>
                </a:cubicBezTo>
                <a:lnTo>
                  <a:pt x="1162784" y="227159"/>
                </a:lnTo>
                <a:cubicBezTo>
                  <a:pt x="1465663" y="-75720"/>
                  <a:pt x="1956752" y="-75720"/>
                  <a:pt x="2259660" y="227159"/>
                </a:cubicBezTo>
                <a:close/>
              </a:path>
            </a:pathLst>
          </a:custGeom>
          <a:solidFill>
            <a:schemeClr val="dk2"/>
          </a:soli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44" name="Google Shape;244;p22"/>
          <p:cNvSpPr/>
          <p:nvPr/>
        </p:nvSpPr>
        <p:spPr>
          <a:xfrm>
            <a:off x="6122334" y="-549683"/>
            <a:ext cx="2780236" cy="1202649"/>
          </a:xfrm>
          <a:custGeom>
            <a:avLst/>
            <a:gdLst/>
            <a:ahLst/>
            <a:cxnLst/>
            <a:rect l="l" t="t" r="r" b="b"/>
            <a:pathLst>
              <a:path w="3322991" h="1437429" extrusionOk="0">
                <a:moveTo>
                  <a:pt x="3322992" y="0"/>
                </a:moveTo>
                <a:cubicBezTo>
                  <a:pt x="3285309" y="100131"/>
                  <a:pt x="3226156" y="194049"/>
                  <a:pt x="3145559" y="274645"/>
                </a:cubicBezTo>
                <a:lnTo>
                  <a:pt x="2209934" y="1210270"/>
                </a:lnTo>
                <a:cubicBezTo>
                  <a:pt x="1907055" y="1513149"/>
                  <a:pt x="1415965" y="1513149"/>
                  <a:pt x="1113058" y="1210270"/>
                </a:cubicBezTo>
                <a:lnTo>
                  <a:pt x="177432" y="274645"/>
                </a:lnTo>
                <a:cubicBezTo>
                  <a:pt x="96837" y="194049"/>
                  <a:pt x="37683" y="100131"/>
                  <a:pt x="0" y="0"/>
                </a:cubicBezTo>
                <a:lnTo>
                  <a:pt x="3322992" y="0"/>
                </a:lnTo>
                <a:close/>
              </a:path>
            </a:pathLst>
          </a:custGeom>
          <a:solidFill>
            <a:schemeClr val="dk2"/>
          </a:soli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45" name="Google Shape;245;p22"/>
          <p:cNvSpPr/>
          <p:nvPr/>
        </p:nvSpPr>
        <p:spPr>
          <a:xfrm rot="-2700000">
            <a:off x="11741429" y="5502996"/>
            <a:ext cx="183056" cy="183056"/>
          </a:xfrm>
          <a:custGeom>
            <a:avLst/>
            <a:gdLst/>
            <a:ahLst/>
            <a:cxnLst/>
            <a:rect l="l" t="t" r="r" b="b"/>
            <a:pathLst>
              <a:path w="171066" h="171066" extrusionOk="0">
                <a:moveTo>
                  <a:pt x="0" y="0"/>
                </a:moveTo>
                <a:lnTo>
                  <a:pt x="171066" y="0"/>
                </a:lnTo>
                <a:lnTo>
                  <a:pt x="171066" y="171066"/>
                </a:lnTo>
                <a:lnTo>
                  <a:pt x="0" y="171066"/>
                </a:lnTo>
                <a:close/>
              </a:path>
            </a:pathLst>
          </a:custGeom>
          <a:solidFill>
            <a:srgbClr val="7CE1CF"/>
          </a:soli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46" name="Google Shape;246;p22"/>
          <p:cNvSpPr/>
          <p:nvPr/>
        </p:nvSpPr>
        <p:spPr>
          <a:xfrm rot="-2700000">
            <a:off x="11650420" y="757239"/>
            <a:ext cx="183056" cy="183056"/>
          </a:xfrm>
          <a:custGeom>
            <a:avLst/>
            <a:gdLst/>
            <a:ahLst/>
            <a:cxnLst/>
            <a:rect l="l" t="t" r="r" b="b"/>
            <a:pathLst>
              <a:path w="171066" h="171066" extrusionOk="0">
                <a:moveTo>
                  <a:pt x="0" y="0"/>
                </a:moveTo>
                <a:lnTo>
                  <a:pt x="171066" y="0"/>
                </a:lnTo>
                <a:lnTo>
                  <a:pt x="171066" y="171066"/>
                </a:lnTo>
                <a:lnTo>
                  <a:pt x="0" y="171066"/>
                </a:lnTo>
                <a:close/>
              </a:path>
            </a:pathLst>
          </a:custGeom>
          <a:solidFill>
            <a:srgbClr val="FA9D02"/>
          </a:soli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47" name="Google Shape;247;p22"/>
          <p:cNvSpPr/>
          <p:nvPr/>
        </p:nvSpPr>
        <p:spPr>
          <a:xfrm rot="-2700000">
            <a:off x="3851931" y="6322843"/>
            <a:ext cx="183056" cy="183056"/>
          </a:xfrm>
          <a:custGeom>
            <a:avLst/>
            <a:gdLst/>
            <a:ahLst/>
            <a:cxnLst/>
            <a:rect l="l" t="t" r="r" b="b"/>
            <a:pathLst>
              <a:path w="171066" h="171066" extrusionOk="0">
                <a:moveTo>
                  <a:pt x="0" y="0"/>
                </a:moveTo>
                <a:lnTo>
                  <a:pt x="171066" y="0"/>
                </a:lnTo>
                <a:lnTo>
                  <a:pt x="171066" y="171066"/>
                </a:lnTo>
                <a:lnTo>
                  <a:pt x="0" y="171066"/>
                </a:lnTo>
                <a:close/>
              </a:path>
            </a:pathLst>
          </a:custGeom>
          <a:solidFill>
            <a:srgbClr val="FC81FD"/>
          </a:soli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48" name="Google Shape;248;p22"/>
          <p:cNvSpPr/>
          <p:nvPr/>
        </p:nvSpPr>
        <p:spPr>
          <a:xfrm rot="-2700000">
            <a:off x="240741" y="372415"/>
            <a:ext cx="183056" cy="183056"/>
          </a:xfrm>
          <a:custGeom>
            <a:avLst/>
            <a:gdLst/>
            <a:ahLst/>
            <a:cxnLst/>
            <a:rect l="l" t="t" r="r" b="b"/>
            <a:pathLst>
              <a:path w="171066" h="171066" extrusionOk="0">
                <a:moveTo>
                  <a:pt x="0" y="0"/>
                </a:moveTo>
                <a:lnTo>
                  <a:pt x="171066" y="0"/>
                </a:lnTo>
                <a:lnTo>
                  <a:pt x="171066" y="171066"/>
                </a:lnTo>
                <a:lnTo>
                  <a:pt x="0" y="171066"/>
                </a:lnTo>
                <a:close/>
              </a:path>
            </a:pathLst>
          </a:custGeom>
          <a:solidFill>
            <a:srgbClr val="6E6FFF"/>
          </a:soli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49" name="Google Shape;249;p22"/>
          <p:cNvSpPr/>
          <p:nvPr/>
        </p:nvSpPr>
        <p:spPr>
          <a:xfrm>
            <a:off x="461714" y="3004074"/>
            <a:ext cx="159585" cy="159585"/>
          </a:xfrm>
          <a:custGeom>
            <a:avLst/>
            <a:gdLst/>
            <a:ahLst/>
            <a:cxnLst/>
            <a:rect l="l" t="t" r="r" b="b"/>
            <a:pathLst>
              <a:path w="194616" h="194616" extrusionOk="0">
                <a:moveTo>
                  <a:pt x="194616" y="97308"/>
                </a:moveTo>
                <a:cubicBezTo>
                  <a:pt x="194616" y="151050"/>
                  <a:pt x="151050" y="194616"/>
                  <a:pt x="97307" y="194616"/>
                </a:cubicBezTo>
                <a:cubicBezTo>
                  <a:pt x="43566" y="194616"/>
                  <a:pt x="-1" y="151050"/>
                  <a:pt x="-1" y="97308"/>
                </a:cubicBezTo>
                <a:cubicBezTo>
                  <a:pt x="-1" y="43566"/>
                  <a:pt x="43565" y="0"/>
                  <a:pt x="97307" y="0"/>
                </a:cubicBezTo>
                <a:cubicBezTo>
                  <a:pt x="151049" y="0"/>
                  <a:pt x="194616" y="43566"/>
                  <a:pt x="194616" y="97308"/>
                </a:cubicBezTo>
                <a:close/>
              </a:path>
            </a:pathLst>
          </a:custGeom>
          <a:noFill/>
          <a:ln w="9525" cap="flat" cmpd="sng">
            <a:solidFill>
              <a:schemeClr val="dk1"/>
            </a:solidFill>
            <a:prstDash val="solid"/>
            <a:miter lim="8000"/>
            <a:headEnd type="none" w="sm" len="sm"/>
            <a:tailEnd type="none" w="sm" len="sm"/>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nvGrpSpPr>
          <p:cNvPr id="250" name="Google Shape;250;p22"/>
          <p:cNvGrpSpPr/>
          <p:nvPr/>
        </p:nvGrpSpPr>
        <p:grpSpPr>
          <a:xfrm>
            <a:off x="5494695" y="-609245"/>
            <a:ext cx="1202624" cy="1202624"/>
            <a:chOff x="1350404" y="-3124999"/>
            <a:chExt cx="1570279" cy="1570279"/>
          </a:xfrm>
        </p:grpSpPr>
        <p:sp>
          <p:nvSpPr>
            <p:cNvPr id="251" name="Google Shape;251;p22"/>
            <p:cNvSpPr/>
            <p:nvPr/>
          </p:nvSpPr>
          <p:spPr>
            <a:xfrm>
              <a:off x="2135530" y="-3124999"/>
              <a:ext cx="2889" cy="1570279"/>
            </a:xfrm>
            <a:custGeom>
              <a:avLst/>
              <a:gdLst/>
              <a:ahLst/>
              <a:cxnLst/>
              <a:rect l="l" t="t" r="r" b="b"/>
              <a:pathLst>
                <a:path w="2889" h="1570279" extrusionOk="0">
                  <a:moveTo>
                    <a:pt x="0" y="0"/>
                  </a:moveTo>
                  <a:lnTo>
                    <a:pt x="0" y="1570280"/>
                  </a:ln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52" name="Google Shape;252;p22"/>
            <p:cNvSpPr/>
            <p:nvPr/>
          </p:nvSpPr>
          <p:spPr>
            <a:xfrm>
              <a:off x="1350404" y="-2339874"/>
              <a:ext cx="1570279" cy="2889"/>
            </a:xfrm>
            <a:custGeom>
              <a:avLst/>
              <a:gdLst/>
              <a:ahLst/>
              <a:cxnLst/>
              <a:rect l="l" t="t" r="r" b="b"/>
              <a:pathLst>
                <a:path w="1570279" h="2889" extrusionOk="0">
                  <a:moveTo>
                    <a:pt x="1570280" y="0"/>
                  </a:moveTo>
                  <a:lnTo>
                    <a:pt x="0" y="0"/>
                  </a:ln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53" name="Google Shape;253;p22"/>
            <p:cNvSpPr/>
            <p:nvPr/>
          </p:nvSpPr>
          <p:spPr>
            <a:xfrm>
              <a:off x="1580345" y="-2895030"/>
              <a:ext cx="1110370" cy="1110341"/>
            </a:xfrm>
            <a:custGeom>
              <a:avLst/>
              <a:gdLst/>
              <a:ahLst/>
              <a:cxnLst/>
              <a:rect l="l" t="t" r="r" b="b"/>
              <a:pathLst>
                <a:path w="1110370" h="1110341" extrusionOk="0">
                  <a:moveTo>
                    <a:pt x="1110371" y="0"/>
                  </a:moveTo>
                  <a:lnTo>
                    <a:pt x="0" y="1110342"/>
                  </a:ln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54" name="Google Shape;254;p22"/>
            <p:cNvSpPr/>
            <p:nvPr/>
          </p:nvSpPr>
          <p:spPr>
            <a:xfrm>
              <a:off x="1580345" y="-2895030"/>
              <a:ext cx="1110370" cy="1110341"/>
            </a:xfrm>
            <a:custGeom>
              <a:avLst/>
              <a:gdLst/>
              <a:ahLst/>
              <a:cxnLst/>
              <a:rect l="l" t="t" r="r" b="b"/>
              <a:pathLst>
                <a:path w="1110370" h="1110341" extrusionOk="0">
                  <a:moveTo>
                    <a:pt x="1110371" y="1110342"/>
                  </a:moveTo>
                  <a:lnTo>
                    <a:pt x="0" y="0"/>
                  </a:ln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264352989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117"/>
        <p:cNvGrpSpPr/>
        <p:nvPr/>
      </p:nvGrpSpPr>
      <p:grpSpPr>
        <a:xfrm>
          <a:off x="0" y="0"/>
          <a:ext cx="0" cy="0"/>
          <a:chOff x="0" y="0"/>
          <a:chExt cx="0" cy="0"/>
        </a:xfrm>
      </p:grpSpPr>
      <p:sp>
        <p:nvSpPr>
          <p:cNvPr id="118" name="Google Shape;118;p10"/>
          <p:cNvSpPr>
            <a:spLocks noGrp="1"/>
          </p:cNvSpPr>
          <p:nvPr>
            <p:ph type="pic" idx="2"/>
          </p:nvPr>
        </p:nvSpPr>
        <p:spPr>
          <a:xfrm>
            <a:off x="33" y="0"/>
            <a:ext cx="12192000" cy="6858000"/>
          </a:xfrm>
          <a:prstGeom prst="rect">
            <a:avLst/>
          </a:prstGeom>
          <a:noFill/>
          <a:ln>
            <a:noFill/>
          </a:ln>
        </p:spPr>
      </p:sp>
      <p:sp>
        <p:nvSpPr>
          <p:cNvPr id="119" name="Google Shape;119;p10"/>
          <p:cNvSpPr txBox="1">
            <a:spLocks noGrp="1"/>
          </p:cNvSpPr>
          <p:nvPr>
            <p:ph type="title"/>
          </p:nvPr>
        </p:nvSpPr>
        <p:spPr>
          <a:xfrm>
            <a:off x="7491833" y="719333"/>
            <a:ext cx="3749200" cy="836000"/>
          </a:xfrm>
          <a:prstGeom prst="rect">
            <a:avLst/>
          </a:prstGeom>
          <a:solidFill>
            <a:schemeClr val="dk2"/>
          </a:solidFill>
          <a:ln>
            <a:noFill/>
          </a:ln>
        </p:spPr>
        <p:txBody>
          <a:bodyPr spcFirstLastPara="1" wrap="square" lIns="91425" tIns="91425" rIns="91425" bIns="91425" anchor="ctr" anchorCtr="0">
            <a:noAutofit/>
          </a:bodyPr>
          <a:lstStyle>
            <a:lvl1pPr lvl="0" rtl="0">
              <a:spcBef>
                <a:spcPts val="0"/>
              </a:spcBef>
              <a:spcAft>
                <a:spcPts val="0"/>
              </a:spcAft>
              <a:buSzPts val="3000"/>
              <a:buNone/>
              <a:defRPr sz="2667"/>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Tree>
    <p:extLst>
      <p:ext uri="{BB962C8B-B14F-4D97-AF65-F5344CB8AC3E}">
        <p14:creationId xmlns:p14="http://schemas.microsoft.com/office/powerpoint/2010/main" val="748539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only 4">
  <p:cSld name="Title only 4">
    <p:spTree>
      <p:nvGrpSpPr>
        <p:cNvPr id="1" name="Shape 168"/>
        <p:cNvGrpSpPr/>
        <p:nvPr/>
      </p:nvGrpSpPr>
      <p:grpSpPr>
        <a:xfrm>
          <a:off x="0" y="0"/>
          <a:ext cx="0" cy="0"/>
          <a:chOff x="0" y="0"/>
          <a:chExt cx="0" cy="0"/>
        </a:xfrm>
      </p:grpSpPr>
      <p:sp>
        <p:nvSpPr>
          <p:cNvPr id="169" name="Google Shape;169;p16"/>
          <p:cNvSpPr txBox="1">
            <a:spLocks noGrp="1"/>
          </p:cNvSpPr>
          <p:nvPr>
            <p:ph type="title"/>
          </p:nvPr>
        </p:nvSpPr>
        <p:spPr>
          <a:xfrm>
            <a:off x="960000" y="593367"/>
            <a:ext cx="10272000" cy="7636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70" name="Google Shape;170;p16"/>
          <p:cNvSpPr/>
          <p:nvPr/>
        </p:nvSpPr>
        <p:spPr>
          <a:xfrm rot="10800000">
            <a:off x="-402018" y="5668351"/>
            <a:ext cx="3167919" cy="1370349"/>
          </a:xfrm>
          <a:custGeom>
            <a:avLst/>
            <a:gdLst/>
            <a:ahLst/>
            <a:cxnLst/>
            <a:rect l="l" t="t" r="r" b="b"/>
            <a:pathLst>
              <a:path w="3322991" h="1437429" extrusionOk="0">
                <a:moveTo>
                  <a:pt x="3322992" y="0"/>
                </a:moveTo>
                <a:cubicBezTo>
                  <a:pt x="3285309" y="100131"/>
                  <a:pt x="3226156" y="194049"/>
                  <a:pt x="3145559" y="274645"/>
                </a:cubicBezTo>
                <a:lnTo>
                  <a:pt x="2209934" y="1210270"/>
                </a:lnTo>
                <a:cubicBezTo>
                  <a:pt x="1907055" y="1513149"/>
                  <a:pt x="1415965" y="1513149"/>
                  <a:pt x="1113058" y="1210270"/>
                </a:cubicBezTo>
                <a:lnTo>
                  <a:pt x="177432" y="274645"/>
                </a:lnTo>
                <a:cubicBezTo>
                  <a:pt x="96837" y="194049"/>
                  <a:pt x="37683" y="100131"/>
                  <a:pt x="0" y="0"/>
                </a:cubicBezTo>
                <a:lnTo>
                  <a:pt x="3322992" y="0"/>
                </a:lnTo>
                <a:close/>
              </a:path>
            </a:pathLst>
          </a:custGeom>
          <a:solidFill>
            <a:schemeClr val="dk2"/>
          </a:soli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71" name="Google Shape;171;p16"/>
          <p:cNvSpPr/>
          <p:nvPr/>
        </p:nvSpPr>
        <p:spPr>
          <a:xfrm rot="5400000">
            <a:off x="10181315" y="1709151"/>
            <a:ext cx="3167919" cy="1370349"/>
          </a:xfrm>
          <a:custGeom>
            <a:avLst/>
            <a:gdLst/>
            <a:ahLst/>
            <a:cxnLst/>
            <a:rect l="l" t="t" r="r" b="b"/>
            <a:pathLst>
              <a:path w="3322991" h="1437429" extrusionOk="0">
                <a:moveTo>
                  <a:pt x="3322992" y="0"/>
                </a:moveTo>
                <a:cubicBezTo>
                  <a:pt x="3285309" y="100131"/>
                  <a:pt x="3226156" y="194049"/>
                  <a:pt x="3145559" y="274645"/>
                </a:cubicBezTo>
                <a:lnTo>
                  <a:pt x="2209934" y="1210270"/>
                </a:lnTo>
                <a:cubicBezTo>
                  <a:pt x="1907055" y="1513149"/>
                  <a:pt x="1415965" y="1513149"/>
                  <a:pt x="1113058" y="1210270"/>
                </a:cubicBezTo>
                <a:lnTo>
                  <a:pt x="177432" y="274645"/>
                </a:lnTo>
                <a:cubicBezTo>
                  <a:pt x="96837" y="194049"/>
                  <a:pt x="37683" y="100131"/>
                  <a:pt x="0" y="0"/>
                </a:cubicBezTo>
                <a:lnTo>
                  <a:pt x="3322992" y="0"/>
                </a:lnTo>
                <a:close/>
              </a:path>
            </a:pathLst>
          </a:custGeom>
          <a:solidFill>
            <a:schemeClr val="dk2"/>
          </a:soli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72" name="Google Shape;172;p16"/>
          <p:cNvSpPr/>
          <p:nvPr/>
        </p:nvSpPr>
        <p:spPr>
          <a:xfrm rot="-2700000">
            <a:off x="11780596" y="5036063"/>
            <a:ext cx="183056" cy="183056"/>
          </a:xfrm>
          <a:custGeom>
            <a:avLst/>
            <a:gdLst/>
            <a:ahLst/>
            <a:cxnLst/>
            <a:rect l="l" t="t" r="r" b="b"/>
            <a:pathLst>
              <a:path w="171066" h="171066" extrusionOk="0">
                <a:moveTo>
                  <a:pt x="0" y="0"/>
                </a:moveTo>
                <a:lnTo>
                  <a:pt x="171066" y="0"/>
                </a:lnTo>
                <a:lnTo>
                  <a:pt x="171066" y="171066"/>
                </a:lnTo>
                <a:lnTo>
                  <a:pt x="0" y="171066"/>
                </a:lnTo>
                <a:close/>
              </a:path>
            </a:pathLst>
          </a:custGeom>
          <a:solidFill>
            <a:srgbClr val="7CE1CF"/>
          </a:soli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73" name="Google Shape;173;p16"/>
          <p:cNvSpPr/>
          <p:nvPr/>
        </p:nvSpPr>
        <p:spPr>
          <a:xfrm rot="-2700000">
            <a:off x="494408" y="627800"/>
            <a:ext cx="183056" cy="183056"/>
          </a:xfrm>
          <a:custGeom>
            <a:avLst/>
            <a:gdLst/>
            <a:ahLst/>
            <a:cxnLst/>
            <a:rect l="l" t="t" r="r" b="b"/>
            <a:pathLst>
              <a:path w="171066" h="171066" extrusionOk="0">
                <a:moveTo>
                  <a:pt x="0" y="0"/>
                </a:moveTo>
                <a:lnTo>
                  <a:pt x="171066" y="0"/>
                </a:lnTo>
                <a:lnTo>
                  <a:pt x="171066" y="171066"/>
                </a:lnTo>
                <a:lnTo>
                  <a:pt x="0" y="171066"/>
                </a:lnTo>
                <a:close/>
              </a:path>
            </a:pathLst>
          </a:custGeom>
          <a:solidFill>
            <a:srgbClr val="FCBD0E"/>
          </a:soli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74" name="Google Shape;174;p16"/>
          <p:cNvSpPr/>
          <p:nvPr/>
        </p:nvSpPr>
        <p:spPr>
          <a:xfrm rot="-2700000">
            <a:off x="11521720" y="6176505"/>
            <a:ext cx="183056" cy="183056"/>
          </a:xfrm>
          <a:custGeom>
            <a:avLst/>
            <a:gdLst/>
            <a:ahLst/>
            <a:cxnLst/>
            <a:rect l="l" t="t" r="r" b="b"/>
            <a:pathLst>
              <a:path w="171066" h="171066" extrusionOk="0">
                <a:moveTo>
                  <a:pt x="0" y="0"/>
                </a:moveTo>
                <a:lnTo>
                  <a:pt x="171066" y="0"/>
                </a:lnTo>
                <a:lnTo>
                  <a:pt x="171066" y="171066"/>
                </a:lnTo>
                <a:lnTo>
                  <a:pt x="0" y="171066"/>
                </a:lnTo>
                <a:close/>
              </a:path>
            </a:pathLst>
          </a:custGeom>
          <a:solidFill>
            <a:srgbClr val="FA9D02"/>
          </a:soli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75" name="Google Shape;175;p16"/>
          <p:cNvSpPr/>
          <p:nvPr/>
        </p:nvSpPr>
        <p:spPr>
          <a:xfrm rot="-2700000">
            <a:off x="5789831" y="6431043"/>
            <a:ext cx="183056" cy="183056"/>
          </a:xfrm>
          <a:custGeom>
            <a:avLst/>
            <a:gdLst/>
            <a:ahLst/>
            <a:cxnLst/>
            <a:rect l="l" t="t" r="r" b="b"/>
            <a:pathLst>
              <a:path w="171066" h="171066" extrusionOk="0">
                <a:moveTo>
                  <a:pt x="0" y="0"/>
                </a:moveTo>
                <a:lnTo>
                  <a:pt x="171066" y="0"/>
                </a:lnTo>
                <a:lnTo>
                  <a:pt x="171066" y="171066"/>
                </a:lnTo>
                <a:lnTo>
                  <a:pt x="0" y="171066"/>
                </a:lnTo>
                <a:close/>
              </a:path>
            </a:pathLst>
          </a:custGeom>
          <a:solidFill>
            <a:srgbClr val="FC81FD"/>
          </a:soli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76" name="Google Shape;176;p16"/>
          <p:cNvSpPr/>
          <p:nvPr/>
        </p:nvSpPr>
        <p:spPr>
          <a:xfrm rot="-2700000">
            <a:off x="8947075" y="260181"/>
            <a:ext cx="183056" cy="183056"/>
          </a:xfrm>
          <a:custGeom>
            <a:avLst/>
            <a:gdLst/>
            <a:ahLst/>
            <a:cxnLst/>
            <a:rect l="l" t="t" r="r" b="b"/>
            <a:pathLst>
              <a:path w="171066" h="171066" extrusionOk="0">
                <a:moveTo>
                  <a:pt x="0" y="0"/>
                </a:moveTo>
                <a:lnTo>
                  <a:pt x="171066" y="0"/>
                </a:lnTo>
                <a:lnTo>
                  <a:pt x="171066" y="171066"/>
                </a:lnTo>
                <a:lnTo>
                  <a:pt x="0" y="171066"/>
                </a:lnTo>
                <a:close/>
              </a:path>
            </a:pathLst>
          </a:custGeom>
          <a:solidFill>
            <a:srgbClr val="6E6FFF"/>
          </a:soli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77" name="Google Shape;177;p16"/>
          <p:cNvSpPr/>
          <p:nvPr/>
        </p:nvSpPr>
        <p:spPr>
          <a:xfrm>
            <a:off x="296914" y="3719308"/>
            <a:ext cx="159585" cy="159585"/>
          </a:xfrm>
          <a:custGeom>
            <a:avLst/>
            <a:gdLst/>
            <a:ahLst/>
            <a:cxnLst/>
            <a:rect l="l" t="t" r="r" b="b"/>
            <a:pathLst>
              <a:path w="194616" h="194616" extrusionOk="0">
                <a:moveTo>
                  <a:pt x="194616" y="97308"/>
                </a:moveTo>
                <a:cubicBezTo>
                  <a:pt x="194616" y="151050"/>
                  <a:pt x="151050" y="194616"/>
                  <a:pt x="97307" y="194616"/>
                </a:cubicBezTo>
                <a:cubicBezTo>
                  <a:pt x="43566" y="194616"/>
                  <a:pt x="-1" y="151050"/>
                  <a:pt x="-1" y="97308"/>
                </a:cubicBezTo>
                <a:cubicBezTo>
                  <a:pt x="-1" y="43566"/>
                  <a:pt x="43565" y="0"/>
                  <a:pt x="97307" y="0"/>
                </a:cubicBezTo>
                <a:cubicBezTo>
                  <a:pt x="151049" y="0"/>
                  <a:pt x="194616" y="43566"/>
                  <a:pt x="194616" y="97308"/>
                </a:cubicBezTo>
                <a:close/>
              </a:path>
            </a:pathLst>
          </a:custGeom>
          <a:noFill/>
          <a:ln w="9525" cap="flat" cmpd="sng">
            <a:solidFill>
              <a:schemeClr val="dk1"/>
            </a:solidFill>
            <a:prstDash val="solid"/>
            <a:miter lim="8000"/>
            <a:headEnd type="none" w="sm" len="sm"/>
            <a:tailEnd type="none" w="sm" len="sm"/>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13308572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10ECE3-8C1A-0D7F-9B7E-43A9C0E28DB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3CCB3F3-2BA5-419F-3D09-6ED82B617B0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2970ED-9DA6-1BE4-DC6C-210F44121D7C}"/>
              </a:ext>
            </a:extLst>
          </p:cNvPr>
          <p:cNvSpPr>
            <a:spLocks noGrp="1"/>
          </p:cNvSpPr>
          <p:nvPr>
            <p:ph type="dt" sz="half" idx="10"/>
          </p:nvPr>
        </p:nvSpPr>
        <p:spPr/>
        <p:txBody>
          <a:bodyPr/>
          <a:lstStyle/>
          <a:p>
            <a:fld id="{157BFBB8-F0A6-2044-9F8F-C6F3F9074D80}" type="datetimeFigureOut">
              <a:rPr lang="en-US" smtClean="0"/>
              <a:t>2/19/25</a:t>
            </a:fld>
            <a:endParaRPr lang="en-US"/>
          </a:p>
        </p:txBody>
      </p:sp>
      <p:sp>
        <p:nvSpPr>
          <p:cNvPr id="5" name="Footer Placeholder 4">
            <a:extLst>
              <a:ext uri="{FF2B5EF4-FFF2-40B4-BE49-F238E27FC236}">
                <a16:creationId xmlns:a16="http://schemas.microsoft.com/office/drawing/2014/main" id="{15816310-F165-71A6-12E2-E9E24728AD7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382E307-8F22-1A3B-D877-7682C1492ABC}"/>
              </a:ext>
            </a:extLst>
          </p:cNvPr>
          <p:cNvSpPr>
            <a:spLocks noGrp="1"/>
          </p:cNvSpPr>
          <p:nvPr>
            <p:ph type="sldNum" sz="quarter" idx="12"/>
          </p:nvPr>
        </p:nvSpPr>
        <p:spPr/>
        <p:txBody>
          <a:bodyPr/>
          <a:lstStyle/>
          <a:p>
            <a:fld id="{0A71BD51-CF46-FB4E-9BFF-BD4C2627BCCA}" type="slidenum">
              <a:rPr lang="en-US" smtClean="0"/>
              <a:t>‹#›</a:t>
            </a:fld>
            <a:endParaRPr lang="en-US"/>
          </a:p>
        </p:txBody>
      </p:sp>
    </p:spTree>
    <p:extLst>
      <p:ext uri="{BB962C8B-B14F-4D97-AF65-F5344CB8AC3E}">
        <p14:creationId xmlns:p14="http://schemas.microsoft.com/office/powerpoint/2010/main" val="379857975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only 5">
  <p:cSld name="Title only 5">
    <p:spTree>
      <p:nvGrpSpPr>
        <p:cNvPr id="1" name="Shape 178"/>
        <p:cNvGrpSpPr/>
        <p:nvPr/>
      </p:nvGrpSpPr>
      <p:grpSpPr>
        <a:xfrm>
          <a:off x="0" y="0"/>
          <a:ext cx="0" cy="0"/>
          <a:chOff x="0" y="0"/>
          <a:chExt cx="0" cy="0"/>
        </a:xfrm>
      </p:grpSpPr>
      <p:sp>
        <p:nvSpPr>
          <p:cNvPr id="179" name="Google Shape;179;p17"/>
          <p:cNvSpPr/>
          <p:nvPr/>
        </p:nvSpPr>
        <p:spPr>
          <a:xfrm>
            <a:off x="10412112" y="5343445"/>
            <a:ext cx="2783587" cy="2783587"/>
          </a:xfrm>
          <a:custGeom>
            <a:avLst/>
            <a:gdLst/>
            <a:ahLst/>
            <a:cxnLst/>
            <a:rect l="l" t="t" r="r" b="b"/>
            <a:pathLst>
              <a:path w="3422443" h="3422443" extrusionOk="0">
                <a:moveTo>
                  <a:pt x="2259660" y="227159"/>
                </a:moveTo>
                <a:lnTo>
                  <a:pt x="3195285" y="1162784"/>
                </a:lnTo>
                <a:cubicBezTo>
                  <a:pt x="3498163" y="1465663"/>
                  <a:pt x="3498163" y="1956752"/>
                  <a:pt x="3195285" y="2259660"/>
                </a:cubicBezTo>
                <a:lnTo>
                  <a:pt x="2259660" y="3195285"/>
                </a:lnTo>
                <a:cubicBezTo>
                  <a:pt x="1956781" y="3498164"/>
                  <a:pt x="1465692" y="3498164"/>
                  <a:pt x="1162784" y="3195285"/>
                </a:cubicBezTo>
                <a:lnTo>
                  <a:pt x="227159" y="2259660"/>
                </a:lnTo>
                <a:cubicBezTo>
                  <a:pt x="-75720" y="1956781"/>
                  <a:pt x="-75720" y="1465691"/>
                  <a:pt x="227159" y="1162784"/>
                </a:cubicBezTo>
                <a:lnTo>
                  <a:pt x="1162784" y="227159"/>
                </a:lnTo>
                <a:cubicBezTo>
                  <a:pt x="1465663" y="-75720"/>
                  <a:pt x="1956752" y="-75720"/>
                  <a:pt x="2259660" y="227159"/>
                </a:cubicBezTo>
                <a:close/>
              </a:path>
            </a:pathLst>
          </a:custGeom>
          <a:solidFill>
            <a:schemeClr val="dk2"/>
          </a:soli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80" name="Google Shape;180;p17"/>
          <p:cNvSpPr/>
          <p:nvPr/>
        </p:nvSpPr>
        <p:spPr>
          <a:xfrm>
            <a:off x="-2124991" y="2388791"/>
            <a:ext cx="3075963" cy="3075963"/>
          </a:xfrm>
          <a:custGeom>
            <a:avLst/>
            <a:gdLst/>
            <a:ahLst/>
            <a:cxnLst/>
            <a:rect l="l" t="t" r="r" b="b"/>
            <a:pathLst>
              <a:path w="2306972" h="2306972" extrusionOk="0">
                <a:moveTo>
                  <a:pt x="2306973" y="1153486"/>
                </a:moveTo>
                <a:cubicBezTo>
                  <a:pt x="2306973" y="1790539"/>
                  <a:pt x="1790539" y="2306973"/>
                  <a:pt x="1153486" y="2306973"/>
                </a:cubicBezTo>
                <a:cubicBezTo>
                  <a:pt x="516433" y="2306973"/>
                  <a:pt x="0" y="1790539"/>
                  <a:pt x="0" y="1153486"/>
                </a:cubicBezTo>
                <a:cubicBezTo>
                  <a:pt x="0" y="516434"/>
                  <a:pt x="516433" y="0"/>
                  <a:pt x="1153486" y="0"/>
                </a:cubicBezTo>
                <a:cubicBezTo>
                  <a:pt x="1790539" y="0"/>
                  <a:pt x="2306973" y="516433"/>
                  <a:pt x="2306973" y="1153486"/>
                </a:cubicBezTo>
                <a:close/>
              </a:path>
            </a:pathLst>
          </a:custGeom>
          <a:noFill/>
          <a:ln w="9525" cap="flat" cmpd="sng">
            <a:solidFill>
              <a:schemeClr val="dk1"/>
            </a:solidFill>
            <a:prstDash val="solid"/>
            <a:miter lim="8000"/>
            <a:headEnd type="none" w="sm" len="sm"/>
            <a:tailEnd type="none" w="sm" len="sm"/>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81" name="Google Shape;181;p17"/>
          <p:cNvSpPr/>
          <p:nvPr/>
        </p:nvSpPr>
        <p:spPr>
          <a:xfrm rot="-2700000">
            <a:off x="277529" y="757229"/>
            <a:ext cx="183056" cy="183056"/>
          </a:xfrm>
          <a:custGeom>
            <a:avLst/>
            <a:gdLst/>
            <a:ahLst/>
            <a:cxnLst/>
            <a:rect l="l" t="t" r="r" b="b"/>
            <a:pathLst>
              <a:path w="171066" h="171066" extrusionOk="0">
                <a:moveTo>
                  <a:pt x="0" y="0"/>
                </a:moveTo>
                <a:lnTo>
                  <a:pt x="171066" y="0"/>
                </a:lnTo>
                <a:lnTo>
                  <a:pt x="171066" y="171066"/>
                </a:lnTo>
                <a:lnTo>
                  <a:pt x="0" y="171066"/>
                </a:lnTo>
                <a:close/>
              </a:path>
            </a:pathLst>
          </a:custGeom>
          <a:solidFill>
            <a:srgbClr val="7CE1CF"/>
          </a:soli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82" name="Google Shape;182;p17"/>
          <p:cNvSpPr/>
          <p:nvPr/>
        </p:nvSpPr>
        <p:spPr>
          <a:xfrm rot="-2700000">
            <a:off x="730008" y="6176567"/>
            <a:ext cx="183056" cy="183056"/>
          </a:xfrm>
          <a:custGeom>
            <a:avLst/>
            <a:gdLst/>
            <a:ahLst/>
            <a:cxnLst/>
            <a:rect l="l" t="t" r="r" b="b"/>
            <a:pathLst>
              <a:path w="171066" h="171066" extrusionOk="0">
                <a:moveTo>
                  <a:pt x="0" y="0"/>
                </a:moveTo>
                <a:lnTo>
                  <a:pt x="171066" y="0"/>
                </a:lnTo>
                <a:lnTo>
                  <a:pt x="171066" y="171066"/>
                </a:lnTo>
                <a:lnTo>
                  <a:pt x="0" y="171066"/>
                </a:lnTo>
                <a:close/>
              </a:path>
            </a:pathLst>
          </a:custGeom>
          <a:solidFill>
            <a:srgbClr val="FCBD0E"/>
          </a:soli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83" name="Google Shape;183;p17"/>
          <p:cNvSpPr/>
          <p:nvPr/>
        </p:nvSpPr>
        <p:spPr>
          <a:xfrm rot="-2700000">
            <a:off x="10786387" y="300972"/>
            <a:ext cx="183056" cy="183056"/>
          </a:xfrm>
          <a:custGeom>
            <a:avLst/>
            <a:gdLst/>
            <a:ahLst/>
            <a:cxnLst/>
            <a:rect l="l" t="t" r="r" b="b"/>
            <a:pathLst>
              <a:path w="171066" h="171066" extrusionOk="0">
                <a:moveTo>
                  <a:pt x="0" y="0"/>
                </a:moveTo>
                <a:lnTo>
                  <a:pt x="171066" y="0"/>
                </a:lnTo>
                <a:lnTo>
                  <a:pt x="171066" y="171066"/>
                </a:lnTo>
                <a:lnTo>
                  <a:pt x="0" y="171066"/>
                </a:lnTo>
                <a:close/>
              </a:path>
            </a:pathLst>
          </a:custGeom>
          <a:solidFill>
            <a:srgbClr val="FA9D02"/>
          </a:soli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84" name="Google Shape;184;p17"/>
          <p:cNvSpPr/>
          <p:nvPr/>
        </p:nvSpPr>
        <p:spPr>
          <a:xfrm rot="-2700000">
            <a:off x="6521864" y="6176576"/>
            <a:ext cx="183056" cy="183056"/>
          </a:xfrm>
          <a:custGeom>
            <a:avLst/>
            <a:gdLst/>
            <a:ahLst/>
            <a:cxnLst/>
            <a:rect l="l" t="t" r="r" b="b"/>
            <a:pathLst>
              <a:path w="171066" h="171066" extrusionOk="0">
                <a:moveTo>
                  <a:pt x="0" y="0"/>
                </a:moveTo>
                <a:lnTo>
                  <a:pt x="171066" y="0"/>
                </a:lnTo>
                <a:lnTo>
                  <a:pt x="171066" y="171066"/>
                </a:lnTo>
                <a:lnTo>
                  <a:pt x="0" y="171066"/>
                </a:lnTo>
                <a:close/>
              </a:path>
            </a:pathLst>
          </a:custGeom>
          <a:solidFill>
            <a:srgbClr val="FC81FD"/>
          </a:soli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85" name="Google Shape;185;p17"/>
          <p:cNvSpPr/>
          <p:nvPr/>
        </p:nvSpPr>
        <p:spPr>
          <a:xfrm rot="-2700000">
            <a:off x="11712375" y="3606315"/>
            <a:ext cx="183056" cy="183056"/>
          </a:xfrm>
          <a:custGeom>
            <a:avLst/>
            <a:gdLst/>
            <a:ahLst/>
            <a:cxnLst/>
            <a:rect l="l" t="t" r="r" b="b"/>
            <a:pathLst>
              <a:path w="171066" h="171066" extrusionOk="0">
                <a:moveTo>
                  <a:pt x="0" y="0"/>
                </a:moveTo>
                <a:lnTo>
                  <a:pt x="171066" y="0"/>
                </a:lnTo>
                <a:lnTo>
                  <a:pt x="171066" y="171066"/>
                </a:lnTo>
                <a:lnTo>
                  <a:pt x="0" y="171066"/>
                </a:lnTo>
                <a:close/>
              </a:path>
            </a:pathLst>
          </a:custGeom>
          <a:solidFill>
            <a:srgbClr val="6E6FFF"/>
          </a:soli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86" name="Google Shape;186;p17"/>
          <p:cNvSpPr/>
          <p:nvPr/>
        </p:nvSpPr>
        <p:spPr>
          <a:xfrm>
            <a:off x="5897914" y="268874"/>
            <a:ext cx="159585" cy="159585"/>
          </a:xfrm>
          <a:custGeom>
            <a:avLst/>
            <a:gdLst/>
            <a:ahLst/>
            <a:cxnLst/>
            <a:rect l="l" t="t" r="r" b="b"/>
            <a:pathLst>
              <a:path w="194616" h="194616" extrusionOk="0">
                <a:moveTo>
                  <a:pt x="194616" y="97308"/>
                </a:moveTo>
                <a:cubicBezTo>
                  <a:pt x="194616" y="151050"/>
                  <a:pt x="151050" y="194616"/>
                  <a:pt x="97307" y="194616"/>
                </a:cubicBezTo>
                <a:cubicBezTo>
                  <a:pt x="43566" y="194616"/>
                  <a:pt x="-1" y="151050"/>
                  <a:pt x="-1" y="97308"/>
                </a:cubicBezTo>
                <a:cubicBezTo>
                  <a:pt x="-1" y="43566"/>
                  <a:pt x="43565" y="0"/>
                  <a:pt x="97307" y="0"/>
                </a:cubicBezTo>
                <a:cubicBezTo>
                  <a:pt x="151049" y="0"/>
                  <a:pt x="194616" y="43566"/>
                  <a:pt x="194616" y="97308"/>
                </a:cubicBezTo>
                <a:close/>
              </a:path>
            </a:pathLst>
          </a:custGeom>
          <a:noFill/>
          <a:ln w="9525" cap="flat" cmpd="sng">
            <a:solidFill>
              <a:schemeClr val="dk1"/>
            </a:solidFill>
            <a:prstDash val="solid"/>
            <a:miter lim="8000"/>
            <a:headEnd type="none" w="sm" len="sm"/>
            <a:tailEnd type="none" w="sm" len="sm"/>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87" name="Google Shape;187;p17"/>
          <p:cNvSpPr txBox="1">
            <a:spLocks noGrp="1"/>
          </p:cNvSpPr>
          <p:nvPr>
            <p:ph type="title"/>
          </p:nvPr>
        </p:nvSpPr>
        <p:spPr>
          <a:xfrm>
            <a:off x="960000" y="593367"/>
            <a:ext cx="10272000" cy="7636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extLst>
      <p:ext uri="{BB962C8B-B14F-4D97-AF65-F5344CB8AC3E}">
        <p14:creationId xmlns:p14="http://schemas.microsoft.com/office/powerpoint/2010/main" val="41196773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93E570-F9CC-AA86-35A2-0EC1696745B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7B499E9-5C73-9834-1F3C-9B5D30266DA3}"/>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B5E9ACB-C4C1-B106-8A94-74ECBCCF10E1}"/>
              </a:ext>
            </a:extLst>
          </p:cNvPr>
          <p:cNvSpPr>
            <a:spLocks noGrp="1"/>
          </p:cNvSpPr>
          <p:nvPr>
            <p:ph type="dt" sz="half" idx="10"/>
          </p:nvPr>
        </p:nvSpPr>
        <p:spPr/>
        <p:txBody>
          <a:bodyPr/>
          <a:lstStyle/>
          <a:p>
            <a:fld id="{157BFBB8-F0A6-2044-9F8F-C6F3F9074D80}" type="datetimeFigureOut">
              <a:rPr lang="en-US" smtClean="0"/>
              <a:t>2/19/25</a:t>
            </a:fld>
            <a:endParaRPr lang="en-US"/>
          </a:p>
        </p:txBody>
      </p:sp>
      <p:sp>
        <p:nvSpPr>
          <p:cNvPr id="5" name="Footer Placeholder 4">
            <a:extLst>
              <a:ext uri="{FF2B5EF4-FFF2-40B4-BE49-F238E27FC236}">
                <a16:creationId xmlns:a16="http://schemas.microsoft.com/office/drawing/2014/main" id="{73C6B40B-5A59-7A49-8A53-2A643DDF47C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9E6BC39-81FB-A387-989B-6935E4B22BA7}"/>
              </a:ext>
            </a:extLst>
          </p:cNvPr>
          <p:cNvSpPr>
            <a:spLocks noGrp="1"/>
          </p:cNvSpPr>
          <p:nvPr>
            <p:ph type="sldNum" sz="quarter" idx="12"/>
          </p:nvPr>
        </p:nvSpPr>
        <p:spPr/>
        <p:txBody>
          <a:bodyPr/>
          <a:lstStyle/>
          <a:p>
            <a:fld id="{0A71BD51-CF46-FB4E-9BFF-BD4C2627BCCA}" type="slidenum">
              <a:rPr lang="en-US" smtClean="0"/>
              <a:t>‹#›</a:t>
            </a:fld>
            <a:endParaRPr lang="en-US"/>
          </a:p>
        </p:txBody>
      </p:sp>
    </p:spTree>
    <p:extLst>
      <p:ext uri="{BB962C8B-B14F-4D97-AF65-F5344CB8AC3E}">
        <p14:creationId xmlns:p14="http://schemas.microsoft.com/office/powerpoint/2010/main" val="20058869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2CE730-6E5E-27AE-D2AE-B34D9E7F9FA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8631F59-070A-DD11-7F88-E4FDA0C336E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4C9E02A-1AC4-B6F1-57D5-F32979850F4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87CCDCB-7852-2917-CED2-9E81C9E4D076}"/>
              </a:ext>
            </a:extLst>
          </p:cNvPr>
          <p:cNvSpPr>
            <a:spLocks noGrp="1"/>
          </p:cNvSpPr>
          <p:nvPr>
            <p:ph type="dt" sz="half" idx="10"/>
          </p:nvPr>
        </p:nvSpPr>
        <p:spPr/>
        <p:txBody>
          <a:bodyPr/>
          <a:lstStyle/>
          <a:p>
            <a:fld id="{157BFBB8-F0A6-2044-9F8F-C6F3F9074D80}" type="datetimeFigureOut">
              <a:rPr lang="en-US" smtClean="0"/>
              <a:t>2/19/25</a:t>
            </a:fld>
            <a:endParaRPr lang="en-US"/>
          </a:p>
        </p:txBody>
      </p:sp>
      <p:sp>
        <p:nvSpPr>
          <p:cNvPr id="6" name="Footer Placeholder 5">
            <a:extLst>
              <a:ext uri="{FF2B5EF4-FFF2-40B4-BE49-F238E27FC236}">
                <a16:creationId xmlns:a16="http://schemas.microsoft.com/office/drawing/2014/main" id="{B22DF18A-FCCB-D46E-9490-76A733DC136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4780F96-459F-1C1B-D5DB-AC38A508874A}"/>
              </a:ext>
            </a:extLst>
          </p:cNvPr>
          <p:cNvSpPr>
            <a:spLocks noGrp="1"/>
          </p:cNvSpPr>
          <p:nvPr>
            <p:ph type="sldNum" sz="quarter" idx="12"/>
          </p:nvPr>
        </p:nvSpPr>
        <p:spPr/>
        <p:txBody>
          <a:bodyPr/>
          <a:lstStyle/>
          <a:p>
            <a:fld id="{0A71BD51-CF46-FB4E-9BFF-BD4C2627BCCA}" type="slidenum">
              <a:rPr lang="en-US" smtClean="0"/>
              <a:t>‹#›</a:t>
            </a:fld>
            <a:endParaRPr lang="en-US"/>
          </a:p>
        </p:txBody>
      </p:sp>
    </p:spTree>
    <p:extLst>
      <p:ext uri="{BB962C8B-B14F-4D97-AF65-F5344CB8AC3E}">
        <p14:creationId xmlns:p14="http://schemas.microsoft.com/office/powerpoint/2010/main" val="4262873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E6D569-8804-4242-6CAE-FBD0BA75681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DD15D44-A940-1461-2890-3A1771E856F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B730C1B-2047-FFA2-D677-D484D2CC1DB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33F631B-F1F1-F4D1-4D2C-B341D66B47A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8E0562A-3367-7892-31AC-D4FD3AE1BBF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52B5708-6602-A73D-3A98-F1FFBA277B9F}"/>
              </a:ext>
            </a:extLst>
          </p:cNvPr>
          <p:cNvSpPr>
            <a:spLocks noGrp="1"/>
          </p:cNvSpPr>
          <p:nvPr>
            <p:ph type="dt" sz="half" idx="10"/>
          </p:nvPr>
        </p:nvSpPr>
        <p:spPr/>
        <p:txBody>
          <a:bodyPr/>
          <a:lstStyle/>
          <a:p>
            <a:fld id="{157BFBB8-F0A6-2044-9F8F-C6F3F9074D80}" type="datetimeFigureOut">
              <a:rPr lang="en-US" smtClean="0"/>
              <a:t>2/19/25</a:t>
            </a:fld>
            <a:endParaRPr lang="en-US"/>
          </a:p>
        </p:txBody>
      </p:sp>
      <p:sp>
        <p:nvSpPr>
          <p:cNvPr id="8" name="Footer Placeholder 7">
            <a:extLst>
              <a:ext uri="{FF2B5EF4-FFF2-40B4-BE49-F238E27FC236}">
                <a16:creationId xmlns:a16="http://schemas.microsoft.com/office/drawing/2014/main" id="{11DC6F40-2B13-7D67-D721-34292A0EDF6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163CCF6-D53F-1E31-5D39-1CAFF9A21E16}"/>
              </a:ext>
            </a:extLst>
          </p:cNvPr>
          <p:cNvSpPr>
            <a:spLocks noGrp="1"/>
          </p:cNvSpPr>
          <p:nvPr>
            <p:ph type="sldNum" sz="quarter" idx="12"/>
          </p:nvPr>
        </p:nvSpPr>
        <p:spPr/>
        <p:txBody>
          <a:bodyPr/>
          <a:lstStyle/>
          <a:p>
            <a:fld id="{0A71BD51-CF46-FB4E-9BFF-BD4C2627BCCA}" type="slidenum">
              <a:rPr lang="en-US" smtClean="0"/>
              <a:t>‹#›</a:t>
            </a:fld>
            <a:endParaRPr lang="en-US"/>
          </a:p>
        </p:txBody>
      </p:sp>
    </p:spTree>
    <p:extLst>
      <p:ext uri="{BB962C8B-B14F-4D97-AF65-F5344CB8AC3E}">
        <p14:creationId xmlns:p14="http://schemas.microsoft.com/office/powerpoint/2010/main" val="22260488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C29D21-E959-F783-D8D1-0B651D225D0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33E6FEA-11D7-4129-0B7A-A84B78FB3C9F}"/>
              </a:ext>
            </a:extLst>
          </p:cNvPr>
          <p:cNvSpPr>
            <a:spLocks noGrp="1"/>
          </p:cNvSpPr>
          <p:nvPr>
            <p:ph type="dt" sz="half" idx="10"/>
          </p:nvPr>
        </p:nvSpPr>
        <p:spPr/>
        <p:txBody>
          <a:bodyPr/>
          <a:lstStyle/>
          <a:p>
            <a:fld id="{157BFBB8-F0A6-2044-9F8F-C6F3F9074D80}" type="datetimeFigureOut">
              <a:rPr lang="en-US" smtClean="0"/>
              <a:t>2/19/25</a:t>
            </a:fld>
            <a:endParaRPr lang="en-US"/>
          </a:p>
        </p:txBody>
      </p:sp>
      <p:sp>
        <p:nvSpPr>
          <p:cNvPr id="4" name="Footer Placeholder 3">
            <a:extLst>
              <a:ext uri="{FF2B5EF4-FFF2-40B4-BE49-F238E27FC236}">
                <a16:creationId xmlns:a16="http://schemas.microsoft.com/office/drawing/2014/main" id="{4E5D2C7E-9D50-A8F3-9789-1A304240E92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33C4B7A-DA3E-9495-1B80-8583E1DB3E0C}"/>
              </a:ext>
            </a:extLst>
          </p:cNvPr>
          <p:cNvSpPr>
            <a:spLocks noGrp="1"/>
          </p:cNvSpPr>
          <p:nvPr>
            <p:ph type="sldNum" sz="quarter" idx="12"/>
          </p:nvPr>
        </p:nvSpPr>
        <p:spPr/>
        <p:txBody>
          <a:bodyPr/>
          <a:lstStyle/>
          <a:p>
            <a:fld id="{0A71BD51-CF46-FB4E-9BFF-BD4C2627BCCA}" type="slidenum">
              <a:rPr lang="en-US" smtClean="0"/>
              <a:t>‹#›</a:t>
            </a:fld>
            <a:endParaRPr lang="en-US"/>
          </a:p>
        </p:txBody>
      </p:sp>
    </p:spTree>
    <p:extLst>
      <p:ext uri="{BB962C8B-B14F-4D97-AF65-F5344CB8AC3E}">
        <p14:creationId xmlns:p14="http://schemas.microsoft.com/office/powerpoint/2010/main" val="15204932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B087567-610A-8CD2-38AF-263F2085F70E}"/>
              </a:ext>
            </a:extLst>
          </p:cNvPr>
          <p:cNvSpPr>
            <a:spLocks noGrp="1"/>
          </p:cNvSpPr>
          <p:nvPr>
            <p:ph type="dt" sz="half" idx="10"/>
          </p:nvPr>
        </p:nvSpPr>
        <p:spPr/>
        <p:txBody>
          <a:bodyPr/>
          <a:lstStyle/>
          <a:p>
            <a:fld id="{157BFBB8-F0A6-2044-9F8F-C6F3F9074D80}" type="datetimeFigureOut">
              <a:rPr lang="en-US" smtClean="0"/>
              <a:t>2/19/25</a:t>
            </a:fld>
            <a:endParaRPr lang="en-US"/>
          </a:p>
        </p:txBody>
      </p:sp>
      <p:sp>
        <p:nvSpPr>
          <p:cNvPr id="3" name="Footer Placeholder 2">
            <a:extLst>
              <a:ext uri="{FF2B5EF4-FFF2-40B4-BE49-F238E27FC236}">
                <a16:creationId xmlns:a16="http://schemas.microsoft.com/office/drawing/2014/main" id="{26868C35-EFA7-4AE3-DAD3-74F454CF149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7223456-9F37-C612-4CD6-961B90DEDA5A}"/>
              </a:ext>
            </a:extLst>
          </p:cNvPr>
          <p:cNvSpPr>
            <a:spLocks noGrp="1"/>
          </p:cNvSpPr>
          <p:nvPr>
            <p:ph type="sldNum" sz="quarter" idx="12"/>
          </p:nvPr>
        </p:nvSpPr>
        <p:spPr/>
        <p:txBody>
          <a:bodyPr/>
          <a:lstStyle/>
          <a:p>
            <a:fld id="{0A71BD51-CF46-FB4E-9BFF-BD4C2627BCCA}" type="slidenum">
              <a:rPr lang="en-US" smtClean="0"/>
              <a:t>‹#›</a:t>
            </a:fld>
            <a:endParaRPr lang="en-US"/>
          </a:p>
        </p:txBody>
      </p:sp>
    </p:spTree>
    <p:extLst>
      <p:ext uri="{BB962C8B-B14F-4D97-AF65-F5344CB8AC3E}">
        <p14:creationId xmlns:p14="http://schemas.microsoft.com/office/powerpoint/2010/main" val="6757637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73C21F-C986-6ADB-F18D-7A100E5FEBD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2331A9D-621C-E564-3C46-099872A6E0B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23D6DEE-3B24-D562-781E-1B91C979D41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0D2E1B4-CC21-161E-FC53-D790E9314648}"/>
              </a:ext>
            </a:extLst>
          </p:cNvPr>
          <p:cNvSpPr>
            <a:spLocks noGrp="1"/>
          </p:cNvSpPr>
          <p:nvPr>
            <p:ph type="dt" sz="half" idx="10"/>
          </p:nvPr>
        </p:nvSpPr>
        <p:spPr/>
        <p:txBody>
          <a:bodyPr/>
          <a:lstStyle/>
          <a:p>
            <a:fld id="{157BFBB8-F0A6-2044-9F8F-C6F3F9074D80}" type="datetimeFigureOut">
              <a:rPr lang="en-US" smtClean="0"/>
              <a:t>2/19/25</a:t>
            </a:fld>
            <a:endParaRPr lang="en-US"/>
          </a:p>
        </p:txBody>
      </p:sp>
      <p:sp>
        <p:nvSpPr>
          <p:cNvPr id="6" name="Footer Placeholder 5">
            <a:extLst>
              <a:ext uri="{FF2B5EF4-FFF2-40B4-BE49-F238E27FC236}">
                <a16:creationId xmlns:a16="http://schemas.microsoft.com/office/drawing/2014/main" id="{7EADDA5C-ACEE-7B7F-389C-444DF4EF909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A13657A-7795-2E56-D60C-093F1A7B23A0}"/>
              </a:ext>
            </a:extLst>
          </p:cNvPr>
          <p:cNvSpPr>
            <a:spLocks noGrp="1"/>
          </p:cNvSpPr>
          <p:nvPr>
            <p:ph type="sldNum" sz="quarter" idx="12"/>
          </p:nvPr>
        </p:nvSpPr>
        <p:spPr/>
        <p:txBody>
          <a:bodyPr/>
          <a:lstStyle/>
          <a:p>
            <a:fld id="{0A71BD51-CF46-FB4E-9BFF-BD4C2627BCCA}" type="slidenum">
              <a:rPr lang="en-US" smtClean="0"/>
              <a:t>‹#›</a:t>
            </a:fld>
            <a:endParaRPr lang="en-US"/>
          </a:p>
        </p:txBody>
      </p:sp>
    </p:spTree>
    <p:extLst>
      <p:ext uri="{BB962C8B-B14F-4D97-AF65-F5344CB8AC3E}">
        <p14:creationId xmlns:p14="http://schemas.microsoft.com/office/powerpoint/2010/main" val="21795520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CB7D53-B5CA-3848-F054-EBAE6781166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6E7C63A-57FA-29BC-C326-3A3A2267224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C23EBD7-FB13-CCC9-24DB-1657943CD05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3A9D6D6-16CA-A029-AA33-3CE21872DDF8}"/>
              </a:ext>
            </a:extLst>
          </p:cNvPr>
          <p:cNvSpPr>
            <a:spLocks noGrp="1"/>
          </p:cNvSpPr>
          <p:nvPr>
            <p:ph type="dt" sz="half" idx="10"/>
          </p:nvPr>
        </p:nvSpPr>
        <p:spPr/>
        <p:txBody>
          <a:bodyPr/>
          <a:lstStyle/>
          <a:p>
            <a:fld id="{157BFBB8-F0A6-2044-9F8F-C6F3F9074D80}" type="datetimeFigureOut">
              <a:rPr lang="en-US" smtClean="0"/>
              <a:t>2/19/25</a:t>
            </a:fld>
            <a:endParaRPr lang="en-US"/>
          </a:p>
        </p:txBody>
      </p:sp>
      <p:sp>
        <p:nvSpPr>
          <p:cNvPr id="6" name="Footer Placeholder 5">
            <a:extLst>
              <a:ext uri="{FF2B5EF4-FFF2-40B4-BE49-F238E27FC236}">
                <a16:creationId xmlns:a16="http://schemas.microsoft.com/office/drawing/2014/main" id="{7CA8C623-A5DB-5BCE-10D0-91393B32D6A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2C50516-6BD8-6F0F-5F8A-D8A40A03977F}"/>
              </a:ext>
            </a:extLst>
          </p:cNvPr>
          <p:cNvSpPr>
            <a:spLocks noGrp="1"/>
          </p:cNvSpPr>
          <p:nvPr>
            <p:ph type="sldNum" sz="quarter" idx="12"/>
          </p:nvPr>
        </p:nvSpPr>
        <p:spPr/>
        <p:txBody>
          <a:bodyPr/>
          <a:lstStyle/>
          <a:p>
            <a:fld id="{0A71BD51-CF46-FB4E-9BFF-BD4C2627BCCA}" type="slidenum">
              <a:rPr lang="en-US" smtClean="0"/>
              <a:t>‹#›</a:t>
            </a:fld>
            <a:endParaRPr lang="en-US"/>
          </a:p>
        </p:txBody>
      </p:sp>
    </p:spTree>
    <p:extLst>
      <p:ext uri="{BB962C8B-B14F-4D97-AF65-F5344CB8AC3E}">
        <p14:creationId xmlns:p14="http://schemas.microsoft.com/office/powerpoint/2010/main" val="24253818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2924356-4254-2190-C134-0ABB10A675C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6B147D0-932F-4571-9E2B-A8570932E45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7EDE601-2646-CE6B-9137-CFD111BC627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157BFBB8-F0A6-2044-9F8F-C6F3F9074D80}" type="datetimeFigureOut">
              <a:rPr lang="en-US" smtClean="0"/>
              <a:t>2/19/25</a:t>
            </a:fld>
            <a:endParaRPr lang="en-US"/>
          </a:p>
        </p:txBody>
      </p:sp>
      <p:sp>
        <p:nvSpPr>
          <p:cNvPr id="5" name="Footer Placeholder 4">
            <a:extLst>
              <a:ext uri="{FF2B5EF4-FFF2-40B4-BE49-F238E27FC236}">
                <a16:creationId xmlns:a16="http://schemas.microsoft.com/office/drawing/2014/main" id="{C657A198-6D9A-7674-5B02-A589C063E99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8DC121CF-A47E-2A66-E93C-2FB6DA2680E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0A71BD51-CF46-FB4E-9BFF-BD4C2627BCCA}" type="slidenum">
              <a:rPr lang="en-US" smtClean="0"/>
              <a:t>‹#›</a:t>
            </a:fld>
            <a:endParaRPr lang="en-US"/>
          </a:p>
        </p:txBody>
      </p:sp>
    </p:spTree>
    <p:extLst>
      <p:ext uri="{BB962C8B-B14F-4D97-AF65-F5344CB8AC3E}">
        <p14:creationId xmlns:p14="http://schemas.microsoft.com/office/powerpoint/2010/main" val="27810351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7" r:id="rId18"/>
    <p:sldLayoutId id="2147483673" r:id="rId19"/>
    <p:sldLayoutId id="2147483674" r:id="rId2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8" Type="http://schemas.openxmlformats.org/officeDocument/2006/relationships/hyperlink" Target="https://postgis.net/workshops/postgis-intro/knn.html" TargetMode="External"/><Relationship Id="rId3" Type="http://schemas.openxmlformats.org/officeDocument/2006/relationships/image" Target="../media/image12.jpg"/><Relationship Id="rId7"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19.xml"/><Relationship Id="rId6" Type="http://schemas.openxmlformats.org/officeDocument/2006/relationships/hyperlink" Target="http://www.flickr.com/photos/zeldman/10334643706/" TargetMode="External"/><Relationship Id="rId5" Type="http://schemas.openxmlformats.org/officeDocument/2006/relationships/image" Target="../media/image13.jpg"/><Relationship Id="rId4" Type="http://schemas.openxmlformats.org/officeDocument/2006/relationships/hyperlink" Target="https://commons.wikimedia.org/wiki/File:7_Subway_Extension_tunnel_construction.jpg" TargetMode="Externa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20.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hyperlink" Target="https://catalog.data.gov/dataset/mta-subway-customer-journey-focused-metrics-beginning-2020" TargetMode="External"/><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31"/>
          <p:cNvSpPr txBox="1">
            <a:spLocks noGrp="1"/>
          </p:cNvSpPr>
          <p:nvPr>
            <p:ph type="ctrTitle"/>
          </p:nvPr>
        </p:nvSpPr>
        <p:spPr>
          <a:xfrm>
            <a:off x="2419800" y="2103717"/>
            <a:ext cx="7352400" cy="2325200"/>
          </a:xfrm>
          <a:prstGeom prst="rect">
            <a:avLst/>
          </a:prstGeom>
        </p:spPr>
        <p:txBody>
          <a:bodyPr spcFirstLastPara="1" vert="horz" wrap="square" lIns="121900" tIns="121900" rIns="121900" bIns="121900" rtlCol="0" anchor="ctr" anchorCtr="0">
            <a:noAutofit/>
          </a:bodyPr>
          <a:lstStyle/>
          <a:p>
            <a:r>
              <a:rPr lang="en-US" sz="4800" dirty="0"/>
              <a:t>Analyzing NYC Subway Delays: Economic Costs &amp; Predictive Insights</a:t>
            </a:r>
          </a:p>
        </p:txBody>
      </p:sp>
      <p:sp>
        <p:nvSpPr>
          <p:cNvPr id="395" name="Google Shape;395;p31"/>
          <p:cNvSpPr txBox="1">
            <a:spLocks noGrp="1"/>
          </p:cNvSpPr>
          <p:nvPr>
            <p:ph type="subTitle" idx="1"/>
          </p:nvPr>
        </p:nvSpPr>
        <p:spPr>
          <a:xfrm>
            <a:off x="3240200" y="4729999"/>
            <a:ext cx="5711600" cy="931708"/>
          </a:xfrm>
          <a:prstGeom prst="rect">
            <a:avLst/>
          </a:prstGeom>
        </p:spPr>
        <p:txBody>
          <a:bodyPr spcFirstLastPara="1" vert="horz" wrap="square" lIns="121900" tIns="121900" rIns="121900" bIns="121900" rtlCol="0" anchor="ctr" anchorCtr="0">
            <a:noAutofit/>
          </a:bodyPr>
          <a:lstStyle/>
          <a:p>
            <a:pPr marL="0" indent="0"/>
            <a:r>
              <a:rPr lang="en" dirty="0">
                <a:solidFill>
                  <a:schemeClr val="bg1"/>
                </a:solidFill>
              </a:rPr>
              <a:t>By </a:t>
            </a:r>
            <a:r>
              <a:rPr lang="en" dirty="0" err="1">
                <a:solidFill>
                  <a:schemeClr val="bg1"/>
                </a:solidFill>
              </a:rPr>
              <a:t>Hannie</a:t>
            </a:r>
            <a:r>
              <a:rPr lang="en" dirty="0">
                <a:solidFill>
                  <a:schemeClr val="bg1"/>
                </a:solidFill>
              </a:rPr>
              <a:t> Pham</a:t>
            </a:r>
          </a:p>
          <a:p>
            <a:pPr marL="0" indent="0"/>
            <a:r>
              <a:rPr lang="vi-VN" sz="1600" dirty="0">
                <a:solidFill>
                  <a:schemeClr val="bg1"/>
                </a:solidFill>
              </a:rPr>
              <a:t>Spring 2025- Mini Project</a:t>
            </a:r>
            <a:endParaRPr sz="1600" dirty="0">
              <a:solidFill>
                <a:schemeClr val="bg1"/>
              </a:solidFill>
            </a:endParaRPr>
          </a:p>
        </p:txBody>
      </p:sp>
      <p:grpSp>
        <p:nvGrpSpPr>
          <p:cNvPr id="396" name="Google Shape;396;p31"/>
          <p:cNvGrpSpPr/>
          <p:nvPr/>
        </p:nvGrpSpPr>
        <p:grpSpPr>
          <a:xfrm>
            <a:off x="10824623" y="5376001"/>
            <a:ext cx="1465072" cy="976713"/>
            <a:chOff x="8118467" y="4032000"/>
            <a:chExt cx="1098804" cy="732535"/>
          </a:xfrm>
        </p:grpSpPr>
        <p:sp>
          <p:nvSpPr>
            <p:cNvPr id="397" name="Google Shape;397;p31"/>
            <p:cNvSpPr/>
            <p:nvPr/>
          </p:nvSpPr>
          <p:spPr>
            <a:xfrm>
              <a:off x="8118467" y="4032000"/>
              <a:ext cx="183134" cy="183133"/>
            </a:xfrm>
            <a:custGeom>
              <a:avLst/>
              <a:gdLst/>
              <a:ahLst/>
              <a:cxnLst/>
              <a:rect l="l" t="t" r="r" b="b"/>
              <a:pathLst>
                <a:path w="254247" h="254246" extrusionOk="0">
                  <a:moveTo>
                    <a:pt x="254248" y="254247"/>
                  </a:moveTo>
                  <a:lnTo>
                    <a:pt x="0" y="254247"/>
                  </a:lnTo>
                  <a:lnTo>
                    <a:pt x="0" y="106044"/>
                  </a:lnTo>
                  <a:cubicBezTo>
                    <a:pt x="0" y="47477"/>
                    <a:pt x="47477" y="0"/>
                    <a:pt x="106044" y="0"/>
                  </a:cubicBezTo>
                  <a:lnTo>
                    <a:pt x="254248" y="0"/>
                  </a:lnTo>
                  <a:lnTo>
                    <a:pt x="254248" y="254247"/>
                  </a:lnTo>
                  <a:close/>
                </a:path>
              </a:pathLst>
            </a:custGeom>
            <a:noFill/>
            <a:ln w="9525" cap="flat" cmpd="sng">
              <a:solidFill>
                <a:schemeClr val="dk1"/>
              </a:solidFill>
              <a:prstDash val="solid"/>
              <a:miter lim="8000"/>
              <a:headEnd type="none" w="sm" len="sm"/>
              <a:tailEnd type="none" w="sm" len="sm"/>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398" name="Google Shape;398;p31"/>
            <p:cNvSpPr/>
            <p:nvPr/>
          </p:nvSpPr>
          <p:spPr>
            <a:xfrm>
              <a:off x="8118467" y="4215134"/>
              <a:ext cx="183133" cy="183133"/>
            </a:xfrm>
            <a:custGeom>
              <a:avLst/>
              <a:gdLst/>
              <a:ahLst/>
              <a:cxnLst/>
              <a:rect l="l" t="t" r="r" b="b"/>
              <a:pathLst>
                <a:path w="254246" h="254246" extrusionOk="0">
                  <a:moveTo>
                    <a:pt x="0" y="0"/>
                  </a:moveTo>
                  <a:lnTo>
                    <a:pt x="254246" y="0"/>
                  </a:lnTo>
                  <a:lnTo>
                    <a:pt x="254246" y="254247"/>
                  </a:lnTo>
                  <a:lnTo>
                    <a:pt x="0" y="254247"/>
                  </a:lnTo>
                  <a:close/>
                </a:path>
              </a:pathLst>
            </a:custGeom>
            <a:noFill/>
            <a:ln w="9525" cap="flat" cmpd="sng">
              <a:solidFill>
                <a:schemeClr val="dk1"/>
              </a:solidFill>
              <a:prstDash val="solid"/>
              <a:miter lim="8000"/>
              <a:headEnd type="none" w="sm" len="sm"/>
              <a:tailEnd type="none" w="sm" len="sm"/>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399" name="Google Shape;399;p31"/>
            <p:cNvSpPr/>
            <p:nvPr/>
          </p:nvSpPr>
          <p:spPr>
            <a:xfrm>
              <a:off x="8118467" y="4398268"/>
              <a:ext cx="183133" cy="183133"/>
            </a:xfrm>
            <a:custGeom>
              <a:avLst/>
              <a:gdLst/>
              <a:ahLst/>
              <a:cxnLst/>
              <a:rect l="l" t="t" r="r" b="b"/>
              <a:pathLst>
                <a:path w="254246" h="254246" extrusionOk="0">
                  <a:moveTo>
                    <a:pt x="0" y="0"/>
                  </a:moveTo>
                  <a:lnTo>
                    <a:pt x="254246" y="0"/>
                  </a:lnTo>
                  <a:lnTo>
                    <a:pt x="254246" y="254247"/>
                  </a:lnTo>
                  <a:lnTo>
                    <a:pt x="0" y="254247"/>
                  </a:lnTo>
                  <a:close/>
                </a:path>
              </a:pathLst>
            </a:custGeom>
            <a:noFill/>
            <a:ln w="9525" cap="flat" cmpd="sng">
              <a:solidFill>
                <a:schemeClr val="dk1"/>
              </a:solidFill>
              <a:prstDash val="solid"/>
              <a:miter lim="8000"/>
              <a:headEnd type="none" w="sm" len="sm"/>
              <a:tailEnd type="none" w="sm" len="sm"/>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400" name="Google Shape;400;p31"/>
            <p:cNvSpPr/>
            <p:nvPr/>
          </p:nvSpPr>
          <p:spPr>
            <a:xfrm>
              <a:off x="8118467" y="4581402"/>
              <a:ext cx="183134" cy="183079"/>
            </a:xfrm>
            <a:custGeom>
              <a:avLst/>
              <a:gdLst/>
              <a:ahLst/>
              <a:cxnLst/>
              <a:rect l="l" t="t" r="r" b="b"/>
              <a:pathLst>
                <a:path w="254247" h="254170" extrusionOk="0">
                  <a:moveTo>
                    <a:pt x="254248" y="254171"/>
                  </a:moveTo>
                  <a:lnTo>
                    <a:pt x="106044" y="254171"/>
                  </a:lnTo>
                  <a:cubicBezTo>
                    <a:pt x="47477" y="254171"/>
                    <a:pt x="0" y="206694"/>
                    <a:pt x="0" y="148127"/>
                  </a:cubicBezTo>
                  <a:lnTo>
                    <a:pt x="0" y="0"/>
                  </a:lnTo>
                  <a:lnTo>
                    <a:pt x="254248" y="0"/>
                  </a:lnTo>
                  <a:lnTo>
                    <a:pt x="254248" y="254171"/>
                  </a:lnTo>
                  <a:close/>
                </a:path>
              </a:pathLst>
            </a:custGeom>
            <a:noFill/>
            <a:ln w="9525" cap="flat" cmpd="sng">
              <a:solidFill>
                <a:schemeClr val="dk1"/>
              </a:solidFill>
              <a:prstDash val="solid"/>
              <a:miter lim="8000"/>
              <a:headEnd type="none" w="sm" len="sm"/>
              <a:tailEnd type="none" w="sm" len="sm"/>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401" name="Google Shape;401;p31"/>
            <p:cNvSpPr/>
            <p:nvPr/>
          </p:nvSpPr>
          <p:spPr>
            <a:xfrm>
              <a:off x="8301601" y="4032000"/>
              <a:ext cx="183133" cy="183133"/>
            </a:xfrm>
            <a:custGeom>
              <a:avLst/>
              <a:gdLst/>
              <a:ahLst/>
              <a:cxnLst/>
              <a:rect l="l" t="t" r="r" b="b"/>
              <a:pathLst>
                <a:path w="254246" h="254246" extrusionOk="0">
                  <a:moveTo>
                    <a:pt x="0" y="0"/>
                  </a:moveTo>
                  <a:lnTo>
                    <a:pt x="254247" y="0"/>
                  </a:lnTo>
                  <a:lnTo>
                    <a:pt x="254247" y="254247"/>
                  </a:lnTo>
                  <a:lnTo>
                    <a:pt x="0" y="254247"/>
                  </a:lnTo>
                  <a:close/>
                </a:path>
              </a:pathLst>
            </a:custGeom>
            <a:noFill/>
            <a:ln w="9525" cap="flat" cmpd="sng">
              <a:solidFill>
                <a:schemeClr val="dk1"/>
              </a:solidFill>
              <a:prstDash val="solid"/>
              <a:miter lim="8000"/>
              <a:headEnd type="none" w="sm" len="sm"/>
              <a:tailEnd type="none" w="sm" len="sm"/>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402" name="Google Shape;402;p31"/>
            <p:cNvSpPr/>
            <p:nvPr/>
          </p:nvSpPr>
          <p:spPr>
            <a:xfrm>
              <a:off x="8301601" y="4215134"/>
              <a:ext cx="183133" cy="183133"/>
            </a:xfrm>
            <a:custGeom>
              <a:avLst/>
              <a:gdLst/>
              <a:ahLst/>
              <a:cxnLst/>
              <a:rect l="l" t="t" r="r" b="b"/>
              <a:pathLst>
                <a:path w="254246" h="254246" extrusionOk="0">
                  <a:moveTo>
                    <a:pt x="0" y="0"/>
                  </a:moveTo>
                  <a:lnTo>
                    <a:pt x="254247" y="0"/>
                  </a:lnTo>
                  <a:lnTo>
                    <a:pt x="254247" y="254247"/>
                  </a:lnTo>
                  <a:lnTo>
                    <a:pt x="0" y="254247"/>
                  </a:lnTo>
                  <a:close/>
                </a:path>
              </a:pathLst>
            </a:custGeom>
            <a:noFill/>
            <a:ln w="9525" cap="flat" cmpd="sng">
              <a:solidFill>
                <a:schemeClr val="dk1"/>
              </a:solidFill>
              <a:prstDash val="solid"/>
              <a:miter lim="8000"/>
              <a:headEnd type="none" w="sm" len="sm"/>
              <a:tailEnd type="none" w="sm" len="sm"/>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403" name="Google Shape;403;p31"/>
            <p:cNvSpPr/>
            <p:nvPr/>
          </p:nvSpPr>
          <p:spPr>
            <a:xfrm>
              <a:off x="8301601" y="4398268"/>
              <a:ext cx="183133" cy="183133"/>
            </a:xfrm>
            <a:custGeom>
              <a:avLst/>
              <a:gdLst/>
              <a:ahLst/>
              <a:cxnLst/>
              <a:rect l="l" t="t" r="r" b="b"/>
              <a:pathLst>
                <a:path w="254246" h="254246" extrusionOk="0">
                  <a:moveTo>
                    <a:pt x="0" y="0"/>
                  </a:moveTo>
                  <a:lnTo>
                    <a:pt x="254247" y="0"/>
                  </a:lnTo>
                  <a:lnTo>
                    <a:pt x="254247" y="254247"/>
                  </a:lnTo>
                  <a:lnTo>
                    <a:pt x="0" y="254247"/>
                  </a:lnTo>
                  <a:close/>
                </a:path>
              </a:pathLst>
            </a:custGeom>
            <a:noFill/>
            <a:ln w="9525" cap="flat" cmpd="sng">
              <a:solidFill>
                <a:schemeClr val="dk1"/>
              </a:solidFill>
              <a:prstDash val="solid"/>
              <a:miter lim="8000"/>
              <a:headEnd type="none" w="sm" len="sm"/>
              <a:tailEnd type="none" w="sm" len="sm"/>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404" name="Google Shape;404;p31"/>
            <p:cNvSpPr/>
            <p:nvPr/>
          </p:nvSpPr>
          <p:spPr>
            <a:xfrm>
              <a:off x="8301601" y="4581402"/>
              <a:ext cx="183133" cy="183133"/>
            </a:xfrm>
            <a:custGeom>
              <a:avLst/>
              <a:gdLst/>
              <a:ahLst/>
              <a:cxnLst/>
              <a:rect l="l" t="t" r="r" b="b"/>
              <a:pathLst>
                <a:path w="254246" h="254246" extrusionOk="0">
                  <a:moveTo>
                    <a:pt x="0" y="0"/>
                  </a:moveTo>
                  <a:lnTo>
                    <a:pt x="254247" y="0"/>
                  </a:lnTo>
                  <a:lnTo>
                    <a:pt x="254247" y="254247"/>
                  </a:lnTo>
                  <a:lnTo>
                    <a:pt x="0" y="254247"/>
                  </a:lnTo>
                  <a:close/>
                </a:path>
              </a:pathLst>
            </a:custGeom>
            <a:noFill/>
            <a:ln w="9525" cap="flat" cmpd="sng">
              <a:solidFill>
                <a:schemeClr val="dk1"/>
              </a:solidFill>
              <a:prstDash val="solid"/>
              <a:miter lim="8000"/>
              <a:headEnd type="none" w="sm" len="sm"/>
              <a:tailEnd type="none" w="sm" len="sm"/>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405" name="Google Shape;405;p31"/>
            <p:cNvSpPr/>
            <p:nvPr/>
          </p:nvSpPr>
          <p:spPr>
            <a:xfrm>
              <a:off x="8484735" y="4032000"/>
              <a:ext cx="183133" cy="183133"/>
            </a:xfrm>
            <a:custGeom>
              <a:avLst/>
              <a:gdLst/>
              <a:ahLst/>
              <a:cxnLst/>
              <a:rect l="l" t="t" r="r" b="b"/>
              <a:pathLst>
                <a:path w="254246" h="254246" extrusionOk="0">
                  <a:moveTo>
                    <a:pt x="0" y="0"/>
                  </a:moveTo>
                  <a:lnTo>
                    <a:pt x="254247" y="0"/>
                  </a:lnTo>
                  <a:lnTo>
                    <a:pt x="254247" y="254247"/>
                  </a:lnTo>
                  <a:lnTo>
                    <a:pt x="0" y="254247"/>
                  </a:lnTo>
                  <a:close/>
                </a:path>
              </a:pathLst>
            </a:custGeom>
            <a:noFill/>
            <a:ln w="9525" cap="flat" cmpd="sng">
              <a:solidFill>
                <a:schemeClr val="dk1"/>
              </a:solidFill>
              <a:prstDash val="solid"/>
              <a:miter lim="8000"/>
              <a:headEnd type="none" w="sm" len="sm"/>
              <a:tailEnd type="none" w="sm" len="sm"/>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406" name="Google Shape;406;p31"/>
            <p:cNvSpPr/>
            <p:nvPr/>
          </p:nvSpPr>
          <p:spPr>
            <a:xfrm>
              <a:off x="8484735" y="4215134"/>
              <a:ext cx="183133" cy="183133"/>
            </a:xfrm>
            <a:custGeom>
              <a:avLst/>
              <a:gdLst/>
              <a:ahLst/>
              <a:cxnLst/>
              <a:rect l="l" t="t" r="r" b="b"/>
              <a:pathLst>
                <a:path w="254246" h="254246" extrusionOk="0">
                  <a:moveTo>
                    <a:pt x="0" y="0"/>
                  </a:moveTo>
                  <a:lnTo>
                    <a:pt x="254247" y="0"/>
                  </a:lnTo>
                  <a:lnTo>
                    <a:pt x="254247" y="254247"/>
                  </a:lnTo>
                  <a:lnTo>
                    <a:pt x="0" y="254247"/>
                  </a:lnTo>
                  <a:close/>
                </a:path>
              </a:pathLst>
            </a:custGeom>
            <a:noFill/>
            <a:ln w="9525" cap="flat" cmpd="sng">
              <a:solidFill>
                <a:schemeClr val="dk1"/>
              </a:solidFill>
              <a:prstDash val="solid"/>
              <a:miter lim="8000"/>
              <a:headEnd type="none" w="sm" len="sm"/>
              <a:tailEnd type="none" w="sm" len="sm"/>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407" name="Google Shape;407;p31"/>
            <p:cNvSpPr/>
            <p:nvPr/>
          </p:nvSpPr>
          <p:spPr>
            <a:xfrm>
              <a:off x="8484735" y="4398268"/>
              <a:ext cx="183133" cy="183133"/>
            </a:xfrm>
            <a:custGeom>
              <a:avLst/>
              <a:gdLst/>
              <a:ahLst/>
              <a:cxnLst/>
              <a:rect l="l" t="t" r="r" b="b"/>
              <a:pathLst>
                <a:path w="254246" h="254246" extrusionOk="0">
                  <a:moveTo>
                    <a:pt x="0" y="0"/>
                  </a:moveTo>
                  <a:lnTo>
                    <a:pt x="254247" y="0"/>
                  </a:lnTo>
                  <a:lnTo>
                    <a:pt x="254247" y="254247"/>
                  </a:lnTo>
                  <a:lnTo>
                    <a:pt x="0" y="254247"/>
                  </a:lnTo>
                  <a:close/>
                </a:path>
              </a:pathLst>
            </a:custGeom>
            <a:noFill/>
            <a:ln w="9525" cap="flat" cmpd="sng">
              <a:solidFill>
                <a:schemeClr val="dk1"/>
              </a:solidFill>
              <a:prstDash val="solid"/>
              <a:miter lim="8000"/>
              <a:headEnd type="none" w="sm" len="sm"/>
              <a:tailEnd type="none" w="sm" len="sm"/>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408" name="Google Shape;408;p31"/>
            <p:cNvSpPr/>
            <p:nvPr/>
          </p:nvSpPr>
          <p:spPr>
            <a:xfrm>
              <a:off x="8484735" y="4581402"/>
              <a:ext cx="183133" cy="183133"/>
            </a:xfrm>
            <a:custGeom>
              <a:avLst/>
              <a:gdLst/>
              <a:ahLst/>
              <a:cxnLst/>
              <a:rect l="l" t="t" r="r" b="b"/>
              <a:pathLst>
                <a:path w="254246" h="254246" extrusionOk="0">
                  <a:moveTo>
                    <a:pt x="0" y="0"/>
                  </a:moveTo>
                  <a:lnTo>
                    <a:pt x="254247" y="0"/>
                  </a:lnTo>
                  <a:lnTo>
                    <a:pt x="254247" y="254247"/>
                  </a:lnTo>
                  <a:lnTo>
                    <a:pt x="0" y="254247"/>
                  </a:lnTo>
                  <a:close/>
                </a:path>
              </a:pathLst>
            </a:custGeom>
            <a:noFill/>
            <a:ln w="9525" cap="flat" cmpd="sng">
              <a:solidFill>
                <a:schemeClr val="dk1"/>
              </a:solidFill>
              <a:prstDash val="solid"/>
              <a:miter lim="8000"/>
              <a:headEnd type="none" w="sm" len="sm"/>
              <a:tailEnd type="none" w="sm" len="sm"/>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409" name="Google Shape;409;p31"/>
            <p:cNvSpPr/>
            <p:nvPr/>
          </p:nvSpPr>
          <p:spPr>
            <a:xfrm>
              <a:off x="8667869" y="4032000"/>
              <a:ext cx="183133" cy="183133"/>
            </a:xfrm>
            <a:custGeom>
              <a:avLst/>
              <a:gdLst/>
              <a:ahLst/>
              <a:cxnLst/>
              <a:rect l="l" t="t" r="r" b="b"/>
              <a:pathLst>
                <a:path w="254246" h="254246" extrusionOk="0">
                  <a:moveTo>
                    <a:pt x="0" y="0"/>
                  </a:moveTo>
                  <a:lnTo>
                    <a:pt x="254246" y="0"/>
                  </a:lnTo>
                  <a:lnTo>
                    <a:pt x="254246" y="254247"/>
                  </a:lnTo>
                  <a:lnTo>
                    <a:pt x="0" y="254247"/>
                  </a:lnTo>
                  <a:close/>
                </a:path>
              </a:pathLst>
            </a:custGeom>
            <a:noFill/>
            <a:ln w="9525" cap="flat" cmpd="sng">
              <a:solidFill>
                <a:schemeClr val="dk1"/>
              </a:solidFill>
              <a:prstDash val="solid"/>
              <a:miter lim="8000"/>
              <a:headEnd type="none" w="sm" len="sm"/>
              <a:tailEnd type="none" w="sm" len="sm"/>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410" name="Google Shape;410;p31"/>
            <p:cNvSpPr/>
            <p:nvPr/>
          </p:nvSpPr>
          <p:spPr>
            <a:xfrm>
              <a:off x="8667869" y="4215134"/>
              <a:ext cx="183133" cy="183133"/>
            </a:xfrm>
            <a:custGeom>
              <a:avLst/>
              <a:gdLst/>
              <a:ahLst/>
              <a:cxnLst/>
              <a:rect l="l" t="t" r="r" b="b"/>
              <a:pathLst>
                <a:path w="254246" h="254246" extrusionOk="0">
                  <a:moveTo>
                    <a:pt x="0" y="0"/>
                  </a:moveTo>
                  <a:lnTo>
                    <a:pt x="254246" y="0"/>
                  </a:lnTo>
                  <a:lnTo>
                    <a:pt x="254246" y="254247"/>
                  </a:lnTo>
                  <a:lnTo>
                    <a:pt x="0" y="254247"/>
                  </a:lnTo>
                  <a:close/>
                </a:path>
              </a:pathLst>
            </a:custGeom>
            <a:noFill/>
            <a:ln w="9525" cap="flat" cmpd="sng">
              <a:solidFill>
                <a:schemeClr val="dk1"/>
              </a:solidFill>
              <a:prstDash val="solid"/>
              <a:miter lim="8000"/>
              <a:headEnd type="none" w="sm" len="sm"/>
              <a:tailEnd type="none" w="sm" len="sm"/>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411" name="Google Shape;411;p31"/>
            <p:cNvSpPr/>
            <p:nvPr/>
          </p:nvSpPr>
          <p:spPr>
            <a:xfrm>
              <a:off x="8667869" y="4398268"/>
              <a:ext cx="183133" cy="183133"/>
            </a:xfrm>
            <a:custGeom>
              <a:avLst/>
              <a:gdLst/>
              <a:ahLst/>
              <a:cxnLst/>
              <a:rect l="l" t="t" r="r" b="b"/>
              <a:pathLst>
                <a:path w="254246" h="254246" extrusionOk="0">
                  <a:moveTo>
                    <a:pt x="0" y="0"/>
                  </a:moveTo>
                  <a:lnTo>
                    <a:pt x="254246" y="0"/>
                  </a:lnTo>
                  <a:lnTo>
                    <a:pt x="254246" y="254247"/>
                  </a:lnTo>
                  <a:lnTo>
                    <a:pt x="0" y="254247"/>
                  </a:lnTo>
                  <a:close/>
                </a:path>
              </a:pathLst>
            </a:custGeom>
            <a:noFill/>
            <a:ln w="9525" cap="flat" cmpd="sng">
              <a:solidFill>
                <a:schemeClr val="dk1"/>
              </a:solidFill>
              <a:prstDash val="solid"/>
              <a:miter lim="8000"/>
              <a:headEnd type="none" w="sm" len="sm"/>
              <a:tailEnd type="none" w="sm" len="sm"/>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412" name="Google Shape;412;p31"/>
            <p:cNvSpPr/>
            <p:nvPr/>
          </p:nvSpPr>
          <p:spPr>
            <a:xfrm>
              <a:off x="8667869" y="4581402"/>
              <a:ext cx="183133" cy="183133"/>
            </a:xfrm>
            <a:custGeom>
              <a:avLst/>
              <a:gdLst/>
              <a:ahLst/>
              <a:cxnLst/>
              <a:rect l="l" t="t" r="r" b="b"/>
              <a:pathLst>
                <a:path w="254246" h="254246" extrusionOk="0">
                  <a:moveTo>
                    <a:pt x="0" y="0"/>
                  </a:moveTo>
                  <a:lnTo>
                    <a:pt x="254246" y="0"/>
                  </a:lnTo>
                  <a:lnTo>
                    <a:pt x="254246" y="254247"/>
                  </a:lnTo>
                  <a:lnTo>
                    <a:pt x="0" y="254247"/>
                  </a:lnTo>
                  <a:close/>
                </a:path>
              </a:pathLst>
            </a:custGeom>
            <a:noFill/>
            <a:ln w="9525" cap="flat" cmpd="sng">
              <a:solidFill>
                <a:schemeClr val="dk1"/>
              </a:solidFill>
              <a:prstDash val="solid"/>
              <a:miter lim="8000"/>
              <a:headEnd type="none" w="sm" len="sm"/>
              <a:tailEnd type="none" w="sm" len="sm"/>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413" name="Google Shape;413;p31"/>
            <p:cNvSpPr/>
            <p:nvPr/>
          </p:nvSpPr>
          <p:spPr>
            <a:xfrm>
              <a:off x="8851003" y="4032000"/>
              <a:ext cx="183133" cy="183133"/>
            </a:xfrm>
            <a:custGeom>
              <a:avLst/>
              <a:gdLst/>
              <a:ahLst/>
              <a:cxnLst/>
              <a:rect l="l" t="t" r="r" b="b"/>
              <a:pathLst>
                <a:path w="254246" h="254246" extrusionOk="0">
                  <a:moveTo>
                    <a:pt x="0" y="0"/>
                  </a:moveTo>
                  <a:lnTo>
                    <a:pt x="254246" y="0"/>
                  </a:lnTo>
                  <a:lnTo>
                    <a:pt x="254246" y="254247"/>
                  </a:lnTo>
                  <a:lnTo>
                    <a:pt x="0" y="254247"/>
                  </a:lnTo>
                  <a:close/>
                </a:path>
              </a:pathLst>
            </a:custGeom>
            <a:noFill/>
            <a:ln w="9525" cap="flat" cmpd="sng">
              <a:solidFill>
                <a:schemeClr val="dk1"/>
              </a:solidFill>
              <a:prstDash val="solid"/>
              <a:miter lim="8000"/>
              <a:headEnd type="none" w="sm" len="sm"/>
              <a:tailEnd type="none" w="sm" len="sm"/>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414" name="Google Shape;414;p31"/>
            <p:cNvSpPr/>
            <p:nvPr/>
          </p:nvSpPr>
          <p:spPr>
            <a:xfrm>
              <a:off x="8851003" y="4215134"/>
              <a:ext cx="183133" cy="183133"/>
            </a:xfrm>
            <a:custGeom>
              <a:avLst/>
              <a:gdLst/>
              <a:ahLst/>
              <a:cxnLst/>
              <a:rect l="l" t="t" r="r" b="b"/>
              <a:pathLst>
                <a:path w="254246" h="254246" extrusionOk="0">
                  <a:moveTo>
                    <a:pt x="0" y="0"/>
                  </a:moveTo>
                  <a:lnTo>
                    <a:pt x="254246" y="0"/>
                  </a:lnTo>
                  <a:lnTo>
                    <a:pt x="254246" y="254247"/>
                  </a:lnTo>
                  <a:lnTo>
                    <a:pt x="0" y="254247"/>
                  </a:lnTo>
                  <a:close/>
                </a:path>
              </a:pathLst>
            </a:custGeom>
            <a:noFill/>
            <a:ln w="9525" cap="flat" cmpd="sng">
              <a:solidFill>
                <a:schemeClr val="dk1"/>
              </a:solidFill>
              <a:prstDash val="solid"/>
              <a:miter lim="8000"/>
              <a:headEnd type="none" w="sm" len="sm"/>
              <a:tailEnd type="none" w="sm" len="sm"/>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415" name="Google Shape;415;p31"/>
            <p:cNvSpPr/>
            <p:nvPr/>
          </p:nvSpPr>
          <p:spPr>
            <a:xfrm>
              <a:off x="8851003" y="4398268"/>
              <a:ext cx="183133" cy="183133"/>
            </a:xfrm>
            <a:custGeom>
              <a:avLst/>
              <a:gdLst/>
              <a:ahLst/>
              <a:cxnLst/>
              <a:rect l="l" t="t" r="r" b="b"/>
              <a:pathLst>
                <a:path w="254246" h="254246" extrusionOk="0">
                  <a:moveTo>
                    <a:pt x="0" y="0"/>
                  </a:moveTo>
                  <a:lnTo>
                    <a:pt x="254246" y="0"/>
                  </a:lnTo>
                  <a:lnTo>
                    <a:pt x="254246" y="254247"/>
                  </a:lnTo>
                  <a:lnTo>
                    <a:pt x="0" y="254247"/>
                  </a:lnTo>
                  <a:close/>
                </a:path>
              </a:pathLst>
            </a:custGeom>
            <a:noFill/>
            <a:ln w="9525" cap="flat" cmpd="sng">
              <a:solidFill>
                <a:schemeClr val="dk1"/>
              </a:solidFill>
              <a:prstDash val="solid"/>
              <a:miter lim="8000"/>
              <a:headEnd type="none" w="sm" len="sm"/>
              <a:tailEnd type="none" w="sm" len="sm"/>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416" name="Google Shape;416;p31"/>
            <p:cNvSpPr/>
            <p:nvPr/>
          </p:nvSpPr>
          <p:spPr>
            <a:xfrm>
              <a:off x="8851003" y="4581402"/>
              <a:ext cx="183133" cy="183133"/>
            </a:xfrm>
            <a:custGeom>
              <a:avLst/>
              <a:gdLst/>
              <a:ahLst/>
              <a:cxnLst/>
              <a:rect l="l" t="t" r="r" b="b"/>
              <a:pathLst>
                <a:path w="254246" h="254246" extrusionOk="0">
                  <a:moveTo>
                    <a:pt x="0" y="0"/>
                  </a:moveTo>
                  <a:lnTo>
                    <a:pt x="254246" y="0"/>
                  </a:lnTo>
                  <a:lnTo>
                    <a:pt x="254246" y="254247"/>
                  </a:lnTo>
                  <a:lnTo>
                    <a:pt x="0" y="254247"/>
                  </a:lnTo>
                  <a:close/>
                </a:path>
              </a:pathLst>
            </a:custGeom>
            <a:noFill/>
            <a:ln w="9525" cap="flat" cmpd="sng">
              <a:solidFill>
                <a:schemeClr val="dk1"/>
              </a:solidFill>
              <a:prstDash val="solid"/>
              <a:miter lim="8000"/>
              <a:headEnd type="none" w="sm" len="sm"/>
              <a:tailEnd type="none" w="sm" len="sm"/>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417" name="Google Shape;417;p31"/>
            <p:cNvSpPr/>
            <p:nvPr/>
          </p:nvSpPr>
          <p:spPr>
            <a:xfrm>
              <a:off x="9034137" y="4032000"/>
              <a:ext cx="183133" cy="183133"/>
            </a:xfrm>
            <a:custGeom>
              <a:avLst/>
              <a:gdLst/>
              <a:ahLst/>
              <a:cxnLst/>
              <a:rect l="l" t="t" r="r" b="b"/>
              <a:pathLst>
                <a:path w="254246" h="254246" extrusionOk="0">
                  <a:moveTo>
                    <a:pt x="254247" y="254247"/>
                  </a:moveTo>
                  <a:lnTo>
                    <a:pt x="0" y="254247"/>
                  </a:lnTo>
                  <a:lnTo>
                    <a:pt x="0" y="0"/>
                  </a:lnTo>
                  <a:lnTo>
                    <a:pt x="148203" y="0"/>
                  </a:lnTo>
                  <a:cubicBezTo>
                    <a:pt x="206770" y="0"/>
                    <a:pt x="254247" y="47477"/>
                    <a:pt x="254247" y="106044"/>
                  </a:cubicBezTo>
                  <a:lnTo>
                    <a:pt x="254247" y="254247"/>
                  </a:lnTo>
                  <a:close/>
                </a:path>
              </a:pathLst>
            </a:custGeom>
            <a:noFill/>
            <a:ln w="9525" cap="flat" cmpd="sng">
              <a:solidFill>
                <a:schemeClr val="dk1"/>
              </a:solidFill>
              <a:prstDash val="solid"/>
              <a:miter lim="8000"/>
              <a:headEnd type="none" w="sm" len="sm"/>
              <a:tailEnd type="none" w="sm" len="sm"/>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418" name="Google Shape;418;p31"/>
            <p:cNvSpPr/>
            <p:nvPr/>
          </p:nvSpPr>
          <p:spPr>
            <a:xfrm>
              <a:off x="9034137" y="4215134"/>
              <a:ext cx="183133" cy="183133"/>
            </a:xfrm>
            <a:custGeom>
              <a:avLst/>
              <a:gdLst/>
              <a:ahLst/>
              <a:cxnLst/>
              <a:rect l="l" t="t" r="r" b="b"/>
              <a:pathLst>
                <a:path w="254246" h="254246" extrusionOk="0">
                  <a:moveTo>
                    <a:pt x="0" y="0"/>
                  </a:moveTo>
                  <a:lnTo>
                    <a:pt x="254247" y="0"/>
                  </a:lnTo>
                  <a:lnTo>
                    <a:pt x="254247" y="254247"/>
                  </a:lnTo>
                  <a:lnTo>
                    <a:pt x="0" y="254247"/>
                  </a:lnTo>
                  <a:close/>
                </a:path>
              </a:pathLst>
            </a:custGeom>
            <a:noFill/>
            <a:ln w="9525" cap="flat" cmpd="sng">
              <a:solidFill>
                <a:schemeClr val="dk1"/>
              </a:solidFill>
              <a:prstDash val="solid"/>
              <a:miter lim="8000"/>
              <a:headEnd type="none" w="sm" len="sm"/>
              <a:tailEnd type="none" w="sm" len="sm"/>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419" name="Google Shape;419;p31"/>
            <p:cNvSpPr/>
            <p:nvPr/>
          </p:nvSpPr>
          <p:spPr>
            <a:xfrm>
              <a:off x="9034137" y="4398268"/>
              <a:ext cx="183133" cy="183133"/>
            </a:xfrm>
            <a:custGeom>
              <a:avLst/>
              <a:gdLst/>
              <a:ahLst/>
              <a:cxnLst/>
              <a:rect l="l" t="t" r="r" b="b"/>
              <a:pathLst>
                <a:path w="254246" h="254246" extrusionOk="0">
                  <a:moveTo>
                    <a:pt x="0" y="0"/>
                  </a:moveTo>
                  <a:lnTo>
                    <a:pt x="254247" y="0"/>
                  </a:lnTo>
                  <a:lnTo>
                    <a:pt x="254247" y="254247"/>
                  </a:lnTo>
                  <a:lnTo>
                    <a:pt x="0" y="254247"/>
                  </a:lnTo>
                  <a:close/>
                </a:path>
              </a:pathLst>
            </a:custGeom>
            <a:noFill/>
            <a:ln w="9525" cap="flat" cmpd="sng">
              <a:solidFill>
                <a:schemeClr val="dk1"/>
              </a:solidFill>
              <a:prstDash val="solid"/>
              <a:miter lim="8000"/>
              <a:headEnd type="none" w="sm" len="sm"/>
              <a:tailEnd type="none" w="sm" len="sm"/>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420" name="Google Shape;420;p31"/>
            <p:cNvSpPr/>
            <p:nvPr/>
          </p:nvSpPr>
          <p:spPr>
            <a:xfrm>
              <a:off x="9034082" y="4581402"/>
              <a:ext cx="183133" cy="183079"/>
            </a:xfrm>
            <a:custGeom>
              <a:avLst/>
              <a:gdLst/>
              <a:ahLst/>
              <a:cxnLst/>
              <a:rect l="l" t="t" r="r" b="b"/>
              <a:pathLst>
                <a:path w="254246" h="254170" extrusionOk="0">
                  <a:moveTo>
                    <a:pt x="148203" y="254171"/>
                  </a:moveTo>
                  <a:lnTo>
                    <a:pt x="0" y="254171"/>
                  </a:lnTo>
                  <a:lnTo>
                    <a:pt x="0" y="0"/>
                  </a:lnTo>
                  <a:lnTo>
                    <a:pt x="254247" y="0"/>
                  </a:lnTo>
                  <a:lnTo>
                    <a:pt x="254247" y="148203"/>
                  </a:lnTo>
                  <a:cubicBezTo>
                    <a:pt x="254323" y="206694"/>
                    <a:pt x="206770" y="254171"/>
                    <a:pt x="148203" y="254171"/>
                  </a:cubicBezTo>
                  <a:close/>
                </a:path>
              </a:pathLst>
            </a:custGeom>
            <a:noFill/>
            <a:ln w="9525" cap="flat" cmpd="sng">
              <a:solidFill>
                <a:schemeClr val="dk1"/>
              </a:solidFill>
              <a:prstDash val="solid"/>
              <a:miter lim="8000"/>
              <a:headEnd type="none" w="sm" len="sm"/>
              <a:tailEnd type="none" w="sm" len="sm"/>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421" name="Google Shape;421;p31"/>
            <p:cNvSpPr/>
            <p:nvPr/>
          </p:nvSpPr>
          <p:spPr>
            <a:xfrm>
              <a:off x="8273696" y="4184110"/>
              <a:ext cx="55810" cy="55810"/>
            </a:xfrm>
            <a:custGeom>
              <a:avLst/>
              <a:gdLst/>
              <a:ahLst/>
              <a:cxnLst/>
              <a:rect l="l" t="t" r="r" b="b"/>
              <a:pathLst>
                <a:path w="77481" h="77481" extrusionOk="0">
                  <a:moveTo>
                    <a:pt x="77482" y="38741"/>
                  </a:moveTo>
                  <a:cubicBezTo>
                    <a:pt x="77482" y="60162"/>
                    <a:pt x="60162" y="77482"/>
                    <a:pt x="38741" y="77482"/>
                  </a:cubicBezTo>
                  <a:cubicBezTo>
                    <a:pt x="17319" y="77482"/>
                    <a:pt x="0" y="60162"/>
                    <a:pt x="0" y="38741"/>
                  </a:cubicBezTo>
                  <a:cubicBezTo>
                    <a:pt x="0" y="17319"/>
                    <a:pt x="17319" y="0"/>
                    <a:pt x="38741" y="0"/>
                  </a:cubicBezTo>
                  <a:cubicBezTo>
                    <a:pt x="60162" y="76"/>
                    <a:pt x="77482" y="17395"/>
                    <a:pt x="77482" y="38741"/>
                  </a:cubicBezTo>
                  <a:close/>
                </a:path>
              </a:pathLst>
            </a:custGeom>
            <a:solidFill>
              <a:schemeClr val="accent2"/>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422" name="Google Shape;422;p31"/>
            <p:cNvSpPr/>
            <p:nvPr/>
          </p:nvSpPr>
          <p:spPr>
            <a:xfrm>
              <a:off x="8368300" y="4275103"/>
              <a:ext cx="55810" cy="55810"/>
            </a:xfrm>
            <a:custGeom>
              <a:avLst/>
              <a:gdLst/>
              <a:ahLst/>
              <a:cxnLst/>
              <a:rect l="l" t="t" r="r" b="b"/>
              <a:pathLst>
                <a:path w="77481" h="77481" extrusionOk="0">
                  <a:moveTo>
                    <a:pt x="77482" y="38741"/>
                  </a:moveTo>
                  <a:cubicBezTo>
                    <a:pt x="77482" y="60137"/>
                    <a:pt x="60138" y="77482"/>
                    <a:pt x="38741" y="77482"/>
                  </a:cubicBezTo>
                  <a:cubicBezTo>
                    <a:pt x="17345" y="77482"/>
                    <a:pt x="1" y="60137"/>
                    <a:pt x="1" y="38741"/>
                  </a:cubicBezTo>
                  <a:cubicBezTo>
                    <a:pt x="1" y="17345"/>
                    <a:pt x="17345" y="0"/>
                    <a:pt x="38741" y="0"/>
                  </a:cubicBezTo>
                  <a:cubicBezTo>
                    <a:pt x="60138" y="0"/>
                    <a:pt x="77482" y="17345"/>
                    <a:pt x="77482" y="38741"/>
                  </a:cubicBezTo>
                  <a:close/>
                </a:path>
              </a:pathLst>
            </a:custGeom>
            <a:solidFill>
              <a:schemeClr val="accent2"/>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423" name="Google Shape;423;p31"/>
            <p:cNvSpPr/>
            <p:nvPr/>
          </p:nvSpPr>
          <p:spPr>
            <a:xfrm>
              <a:off x="8588258" y="4076429"/>
              <a:ext cx="55810" cy="55810"/>
            </a:xfrm>
            <a:custGeom>
              <a:avLst/>
              <a:gdLst/>
              <a:ahLst/>
              <a:cxnLst/>
              <a:rect l="l" t="t" r="r" b="b"/>
              <a:pathLst>
                <a:path w="77481" h="77481" extrusionOk="0">
                  <a:moveTo>
                    <a:pt x="77482" y="38741"/>
                  </a:moveTo>
                  <a:cubicBezTo>
                    <a:pt x="77482" y="60162"/>
                    <a:pt x="60162" y="77482"/>
                    <a:pt x="38741" y="77482"/>
                  </a:cubicBezTo>
                  <a:cubicBezTo>
                    <a:pt x="17319" y="77482"/>
                    <a:pt x="0" y="60162"/>
                    <a:pt x="0" y="38741"/>
                  </a:cubicBezTo>
                  <a:cubicBezTo>
                    <a:pt x="0" y="17319"/>
                    <a:pt x="17319" y="0"/>
                    <a:pt x="38741" y="0"/>
                  </a:cubicBezTo>
                  <a:cubicBezTo>
                    <a:pt x="60162" y="0"/>
                    <a:pt x="77482" y="17395"/>
                    <a:pt x="77482" y="38741"/>
                  </a:cubicBezTo>
                  <a:close/>
                </a:path>
              </a:pathLst>
            </a:custGeom>
            <a:solidFill>
              <a:schemeClr val="lt2"/>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424" name="Google Shape;424;p31"/>
            <p:cNvSpPr/>
            <p:nvPr/>
          </p:nvSpPr>
          <p:spPr>
            <a:xfrm>
              <a:off x="8456830" y="4433997"/>
              <a:ext cx="55810" cy="55810"/>
            </a:xfrm>
            <a:custGeom>
              <a:avLst/>
              <a:gdLst/>
              <a:ahLst/>
              <a:cxnLst/>
              <a:rect l="l" t="t" r="r" b="b"/>
              <a:pathLst>
                <a:path w="77481" h="77481" extrusionOk="0">
                  <a:moveTo>
                    <a:pt x="77482" y="38741"/>
                  </a:moveTo>
                  <a:cubicBezTo>
                    <a:pt x="77482" y="60162"/>
                    <a:pt x="60162" y="77482"/>
                    <a:pt x="38741" y="77482"/>
                  </a:cubicBezTo>
                  <a:cubicBezTo>
                    <a:pt x="17320" y="77482"/>
                    <a:pt x="0" y="60162"/>
                    <a:pt x="0" y="38741"/>
                  </a:cubicBezTo>
                  <a:cubicBezTo>
                    <a:pt x="0" y="17319"/>
                    <a:pt x="17320" y="0"/>
                    <a:pt x="38741" y="0"/>
                  </a:cubicBezTo>
                  <a:cubicBezTo>
                    <a:pt x="60086" y="0"/>
                    <a:pt x="77482" y="17395"/>
                    <a:pt x="77482" y="38741"/>
                  </a:cubicBezTo>
                  <a:close/>
                </a:path>
              </a:pathLst>
            </a:custGeom>
            <a:solidFill>
              <a:schemeClr val="accent4"/>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425" name="Google Shape;425;p31"/>
            <p:cNvSpPr/>
            <p:nvPr/>
          </p:nvSpPr>
          <p:spPr>
            <a:xfrm>
              <a:off x="8726908" y="4658168"/>
              <a:ext cx="55810" cy="55810"/>
            </a:xfrm>
            <a:custGeom>
              <a:avLst/>
              <a:gdLst/>
              <a:ahLst/>
              <a:cxnLst/>
              <a:rect l="l" t="t" r="r" b="b"/>
              <a:pathLst>
                <a:path w="77481" h="77481" extrusionOk="0">
                  <a:moveTo>
                    <a:pt x="77482" y="38741"/>
                  </a:moveTo>
                  <a:cubicBezTo>
                    <a:pt x="77482" y="60137"/>
                    <a:pt x="60137" y="77482"/>
                    <a:pt x="38741" y="77482"/>
                  </a:cubicBezTo>
                  <a:cubicBezTo>
                    <a:pt x="17345" y="77482"/>
                    <a:pt x="0" y="60137"/>
                    <a:pt x="0" y="38741"/>
                  </a:cubicBezTo>
                  <a:cubicBezTo>
                    <a:pt x="0" y="17345"/>
                    <a:pt x="17345" y="0"/>
                    <a:pt x="38741" y="0"/>
                  </a:cubicBezTo>
                  <a:cubicBezTo>
                    <a:pt x="60137" y="0"/>
                    <a:pt x="77482" y="17345"/>
                    <a:pt x="77482" y="38741"/>
                  </a:cubicBezTo>
                  <a:close/>
                </a:path>
              </a:pathLst>
            </a:custGeom>
            <a:solidFill>
              <a:schemeClr val="accent3"/>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426" name="Google Shape;426;p31"/>
            <p:cNvSpPr/>
            <p:nvPr/>
          </p:nvSpPr>
          <p:spPr>
            <a:xfrm>
              <a:off x="8518057" y="4370363"/>
              <a:ext cx="55810" cy="55810"/>
            </a:xfrm>
            <a:custGeom>
              <a:avLst/>
              <a:gdLst/>
              <a:ahLst/>
              <a:cxnLst/>
              <a:rect l="l" t="t" r="r" b="b"/>
              <a:pathLst>
                <a:path w="77481" h="77481" extrusionOk="0">
                  <a:moveTo>
                    <a:pt x="77482" y="38741"/>
                  </a:moveTo>
                  <a:cubicBezTo>
                    <a:pt x="77482" y="60137"/>
                    <a:pt x="60137" y="77482"/>
                    <a:pt x="38741" y="77482"/>
                  </a:cubicBezTo>
                  <a:cubicBezTo>
                    <a:pt x="17345" y="77482"/>
                    <a:pt x="1" y="60137"/>
                    <a:pt x="1" y="38741"/>
                  </a:cubicBezTo>
                  <a:cubicBezTo>
                    <a:pt x="1" y="17345"/>
                    <a:pt x="17345" y="0"/>
                    <a:pt x="38741" y="0"/>
                  </a:cubicBezTo>
                  <a:cubicBezTo>
                    <a:pt x="60137" y="0"/>
                    <a:pt x="77482" y="17345"/>
                    <a:pt x="77482" y="38741"/>
                  </a:cubicBezTo>
                  <a:close/>
                </a:path>
              </a:pathLst>
            </a:custGeom>
            <a:solidFill>
              <a:schemeClr val="accent4"/>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427" name="Google Shape;427;p31"/>
            <p:cNvSpPr/>
            <p:nvPr/>
          </p:nvSpPr>
          <p:spPr>
            <a:xfrm>
              <a:off x="8170393" y="4076429"/>
              <a:ext cx="55810" cy="55810"/>
            </a:xfrm>
            <a:custGeom>
              <a:avLst/>
              <a:gdLst/>
              <a:ahLst/>
              <a:cxnLst/>
              <a:rect l="l" t="t" r="r" b="b"/>
              <a:pathLst>
                <a:path w="77481" h="77481" extrusionOk="0">
                  <a:moveTo>
                    <a:pt x="77482" y="38741"/>
                  </a:moveTo>
                  <a:cubicBezTo>
                    <a:pt x="77482" y="60162"/>
                    <a:pt x="60162" y="77482"/>
                    <a:pt x="38741" y="77482"/>
                  </a:cubicBezTo>
                  <a:cubicBezTo>
                    <a:pt x="17319" y="77482"/>
                    <a:pt x="0" y="60162"/>
                    <a:pt x="0" y="38741"/>
                  </a:cubicBezTo>
                  <a:cubicBezTo>
                    <a:pt x="0" y="17319"/>
                    <a:pt x="17319" y="0"/>
                    <a:pt x="38741" y="0"/>
                  </a:cubicBezTo>
                  <a:cubicBezTo>
                    <a:pt x="60086" y="0"/>
                    <a:pt x="77482" y="17395"/>
                    <a:pt x="77482" y="38741"/>
                  </a:cubicBezTo>
                  <a:close/>
                </a:path>
              </a:pathLst>
            </a:custGeom>
            <a:solidFill>
              <a:schemeClr val="accent3"/>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428" name="Google Shape;428;p31"/>
            <p:cNvSpPr/>
            <p:nvPr/>
          </p:nvSpPr>
          <p:spPr>
            <a:xfrm>
              <a:off x="8456830" y="4293542"/>
              <a:ext cx="55810" cy="55810"/>
            </a:xfrm>
            <a:custGeom>
              <a:avLst/>
              <a:gdLst/>
              <a:ahLst/>
              <a:cxnLst/>
              <a:rect l="l" t="t" r="r" b="b"/>
              <a:pathLst>
                <a:path w="77481" h="77481" extrusionOk="0">
                  <a:moveTo>
                    <a:pt x="77482" y="38741"/>
                  </a:moveTo>
                  <a:cubicBezTo>
                    <a:pt x="77482" y="60162"/>
                    <a:pt x="60162" y="77482"/>
                    <a:pt x="38741" y="77482"/>
                  </a:cubicBezTo>
                  <a:cubicBezTo>
                    <a:pt x="17320" y="77482"/>
                    <a:pt x="0" y="60162"/>
                    <a:pt x="0" y="38741"/>
                  </a:cubicBezTo>
                  <a:cubicBezTo>
                    <a:pt x="0" y="17319"/>
                    <a:pt x="17320" y="0"/>
                    <a:pt x="38741" y="0"/>
                  </a:cubicBezTo>
                  <a:cubicBezTo>
                    <a:pt x="60086" y="0"/>
                    <a:pt x="77482" y="17319"/>
                    <a:pt x="77482" y="38741"/>
                  </a:cubicBezTo>
                  <a:close/>
                </a:path>
              </a:pathLst>
            </a:custGeom>
            <a:solidFill>
              <a:schemeClr val="accent1"/>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429" name="Google Shape;429;p31"/>
            <p:cNvSpPr/>
            <p:nvPr/>
          </p:nvSpPr>
          <p:spPr>
            <a:xfrm>
              <a:off x="8368300" y="4378844"/>
              <a:ext cx="55810" cy="55810"/>
            </a:xfrm>
            <a:custGeom>
              <a:avLst/>
              <a:gdLst/>
              <a:ahLst/>
              <a:cxnLst/>
              <a:rect l="l" t="t" r="r" b="b"/>
              <a:pathLst>
                <a:path w="77481" h="77481" extrusionOk="0">
                  <a:moveTo>
                    <a:pt x="77482" y="38741"/>
                  </a:moveTo>
                  <a:cubicBezTo>
                    <a:pt x="77482" y="60137"/>
                    <a:pt x="60138" y="77482"/>
                    <a:pt x="38741" y="77482"/>
                  </a:cubicBezTo>
                  <a:cubicBezTo>
                    <a:pt x="17345" y="77482"/>
                    <a:pt x="1" y="60137"/>
                    <a:pt x="1" y="38741"/>
                  </a:cubicBezTo>
                  <a:cubicBezTo>
                    <a:pt x="1" y="17345"/>
                    <a:pt x="17345" y="0"/>
                    <a:pt x="38741" y="0"/>
                  </a:cubicBezTo>
                  <a:cubicBezTo>
                    <a:pt x="60138" y="0"/>
                    <a:pt x="77482" y="17345"/>
                    <a:pt x="77482" y="38741"/>
                  </a:cubicBezTo>
                  <a:close/>
                </a:path>
              </a:pathLst>
            </a:custGeom>
            <a:solidFill>
              <a:schemeClr val="accent1"/>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430" name="Google Shape;430;p31"/>
            <p:cNvSpPr/>
            <p:nvPr/>
          </p:nvSpPr>
          <p:spPr>
            <a:xfrm>
              <a:off x="8202566" y="4461903"/>
              <a:ext cx="55810" cy="55810"/>
            </a:xfrm>
            <a:custGeom>
              <a:avLst/>
              <a:gdLst/>
              <a:ahLst/>
              <a:cxnLst/>
              <a:rect l="l" t="t" r="r" b="b"/>
              <a:pathLst>
                <a:path w="77481" h="77481" extrusionOk="0">
                  <a:moveTo>
                    <a:pt x="77482" y="38741"/>
                  </a:moveTo>
                  <a:cubicBezTo>
                    <a:pt x="77482" y="60162"/>
                    <a:pt x="60162" y="77482"/>
                    <a:pt x="38741" y="77482"/>
                  </a:cubicBezTo>
                  <a:cubicBezTo>
                    <a:pt x="17319" y="77482"/>
                    <a:pt x="0" y="60162"/>
                    <a:pt x="0" y="38741"/>
                  </a:cubicBezTo>
                  <a:cubicBezTo>
                    <a:pt x="0" y="17319"/>
                    <a:pt x="17319" y="0"/>
                    <a:pt x="38741" y="0"/>
                  </a:cubicBezTo>
                  <a:cubicBezTo>
                    <a:pt x="60086" y="0"/>
                    <a:pt x="77482" y="17395"/>
                    <a:pt x="77482" y="38741"/>
                  </a:cubicBezTo>
                  <a:close/>
                </a:path>
              </a:pathLst>
            </a:custGeom>
            <a:solidFill>
              <a:schemeClr val="accent2"/>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431" name="Google Shape;431;p31"/>
            <p:cNvSpPr/>
            <p:nvPr/>
          </p:nvSpPr>
          <p:spPr>
            <a:xfrm>
              <a:off x="8174660" y="4617132"/>
              <a:ext cx="55810" cy="55810"/>
            </a:xfrm>
            <a:custGeom>
              <a:avLst/>
              <a:gdLst/>
              <a:ahLst/>
              <a:cxnLst/>
              <a:rect l="l" t="t" r="r" b="b"/>
              <a:pathLst>
                <a:path w="77482" h="77481" extrusionOk="0">
                  <a:moveTo>
                    <a:pt x="77482" y="38741"/>
                  </a:moveTo>
                  <a:cubicBezTo>
                    <a:pt x="77482" y="60162"/>
                    <a:pt x="60163" y="77482"/>
                    <a:pt x="38742" y="77482"/>
                  </a:cubicBezTo>
                  <a:cubicBezTo>
                    <a:pt x="17320" y="77482"/>
                    <a:pt x="0" y="60162"/>
                    <a:pt x="0" y="38741"/>
                  </a:cubicBezTo>
                  <a:cubicBezTo>
                    <a:pt x="0" y="17320"/>
                    <a:pt x="17320" y="0"/>
                    <a:pt x="38742" y="0"/>
                  </a:cubicBezTo>
                  <a:cubicBezTo>
                    <a:pt x="60163" y="0"/>
                    <a:pt x="77482" y="17396"/>
                    <a:pt x="77482" y="38741"/>
                  </a:cubicBezTo>
                  <a:close/>
                </a:path>
              </a:pathLst>
            </a:custGeom>
            <a:solidFill>
              <a:schemeClr val="lt2"/>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432" name="Google Shape;432;p31"/>
            <p:cNvSpPr/>
            <p:nvPr/>
          </p:nvSpPr>
          <p:spPr>
            <a:xfrm>
              <a:off x="8273696" y="4321447"/>
              <a:ext cx="55810" cy="55810"/>
            </a:xfrm>
            <a:custGeom>
              <a:avLst/>
              <a:gdLst/>
              <a:ahLst/>
              <a:cxnLst/>
              <a:rect l="l" t="t" r="r" b="b"/>
              <a:pathLst>
                <a:path w="77481" h="77481" extrusionOk="0">
                  <a:moveTo>
                    <a:pt x="77482" y="38741"/>
                  </a:moveTo>
                  <a:cubicBezTo>
                    <a:pt x="77482" y="60162"/>
                    <a:pt x="60162" y="77482"/>
                    <a:pt x="38741" y="77482"/>
                  </a:cubicBezTo>
                  <a:cubicBezTo>
                    <a:pt x="17319" y="77482"/>
                    <a:pt x="0" y="60162"/>
                    <a:pt x="0" y="38741"/>
                  </a:cubicBezTo>
                  <a:cubicBezTo>
                    <a:pt x="0" y="17319"/>
                    <a:pt x="17319" y="0"/>
                    <a:pt x="38741" y="0"/>
                  </a:cubicBezTo>
                  <a:cubicBezTo>
                    <a:pt x="60162" y="0"/>
                    <a:pt x="77482" y="17319"/>
                    <a:pt x="77482" y="38741"/>
                  </a:cubicBezTo>
                  <a:close/>
                </a:path>
              </a:pathLst>
            </a:custGeom>
            <a:noFill/>
            <a:ln w="9525" cap="flat" cmpd="sng">
              <a:solidFill>
                <a:schemeClr val="dk1"/>
              </a:solidFill>
              <a:prstDash val="solid"/>
              <a:miter lim="8000"/>
              <a:headEnd type="none" w="sm" len="sm"/>
              <a:tailEnd type="none" w="sm" len="sm"/>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433" name="Google Shape;433;p31"/>
            <p:cNvSpPr/>
            <p:nvPr/>
          </p:nvSpPr>
          <p:spPr>
            <a:xfrm>
              <a:off x="8919671" y="4247252"/>
              <a:ext cx="55810" cy="55810"/>
            </a:xfrm>
            <a:custGeom>
              <a:avLst/>
              <a:gdLst/>
              <a:ahLst/>
              <a:cxnLst/>
              <a:rect l="l" t="t" r="r" b="b"/>
              <a:pathLst>
                <a:path w="77481" h="77481" extrusionOk="0">
                  <a:moveTo>
                    <a:pt x="77482" y="38741"/>
                  </a:moveTo>
                  <a:cubicBezTo>
                    <a:pt x="77482" y="60162"/>
                    <a:pt x="60163" y="77482"/>
                    <a:pt x="38741" y="77482"/>
                  </a:cubicBezTo>
                  <a:cubicBezTo>
                    <a:pt x="17320" y="77482"/>
                    <a:pt x="0" y="60162"/>
                    <a:pt x="0" y="38741"/>
                  </a:cubicBezTo>
                  <a:cubicBezTo>
                    <a:pt x="0" y="17319"/>
                    <a:pt x="17320" y="0"/>
                    <a:pt x="38741" y="0"/>
                  </a:cubicBezTo>
                  <a:cubicBezTo>
                    <a:pt x="60163" y="0"/>
                    <a:pt x="77482" y="17319"/>
                    <a:pt x="77482" y="38741"/>
                  </a:cubicBezTo>
                  <a:close/>
                </a:path>
              </a:pathLst>
            </a:custGeom>
            <a:noFill/>
            <a:ln w="9525" cap="flat" cmpd="sng">
              <a:solidFill>
                <a:schemeClr val="dk1"/>
              </a:solidFill>
              <a:prstDash val="solid"/>
              <a:miter lim="8000"/>
              <a:headEnd type="none" w="sm" len="sm"/>
              <a:tailEnd type="none" w="sm" len="sm"/>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grpSp>
      <p:grpSp>
        <p:nvGrpSpPr>
          <p:cNvPr id="434" name="Google Shape;434;p31"/>
          <p:cNvGrpSpPr/>
          <p:nvPr/>
        </p:nvGrpSpPr>
        <p:grpSpPr>
          <a:xfrm>
            <a:off x="1417128" y="387888"/>
            <a:ext cx="1202624" cy="1202624"/>
            <a:chOff x="1350404" y="-3124999"/>
            <a:chExt cx="1570279" cy="1570279"/>
          </a:xfrm>
        </p:grpSpPr>
        <p:sp>
          <p:nvSpPr>
            <p:cNvPr id="435" name="Google Shape;435;p31"/>
            <p:cNvSpPr/>
            <p:nvPr/>
          </p:nvSpPr>
          <p:spPr>
            <a:xfrm>
              <a:off x="2135530" y="-3124999"/>
              <a:ext cx="2889" cy="1570279"/>
            </a:xfrm>
            <a:custGeom>
              <a:avLst/>
              <a:gdLst/>
              <a:ahLst/>
              <a:cxnLst/>
              <a:rect l="l" t="t" r="r" b="b"/>
              <a:pathLst>
                <a:path w="2889" h="1570279" extrusionOk="0">
                  <a:moveTo>
                    <a:pt x="0" y="0"/>
                  </a:moveTo>
                  <a:lnTo>
                    <a:pt x="0" y="1570280"/>
                  </a:lnTo>
                </a:path>
              </a:pathLst>
            </a:custGeom>
            <a:noFill/>
            <a:ln w="9525" cap="flat" cmpd="sng">
              <a:solidFill>
                <a:schemeClr val="dk1"/>
              </a:solidFill>
              <a:prstDash val="solid"/>
              <a:miter lim="8000"/>
              <a:headEnd type="none" w="sm" len="sm"/>
              <a:tailEnd type="none" w="sm" len="sm"/>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436" name="Google Shape;436;p31"/>
            <p:cNvSpPr/>
            <p:nvPr/>
          </p:nvSpPr>
          <p:spPr>
            <a:xfrm>
              <a:off x="1350404" y="-2339874"/>
              <a:ext cx="1570279" cy="2889"/>
            </a:xfrm>
            <a:custGeom>
              <a:avLst/>
              <a:gdLst/>
              <a:ahLst/>
              <a:cxnLst/>
              <a:rect l="l" t="t" r="r" b="b"/>
              <a:pathLst>
                <a:path w="1570279" h="2889" extrusionOk="0">
                  <a:moveTo>
                    <a:pt x="1570280" y="0"/>
                  </a:moveTo>
                  <a:lnTo>
                    <a:pt x="0" y="0"/>
                  </a:lnTo>
                </a:path>
              </a:pathLst>
            </a:custGeom>
            <a:noFill/>
            <a:ln w="9525" cap="flat" cmpd="sng">
              <a:solidFill>
                <a:schemeClr val="dk1"/>
              </a:solidFill>
              <a:prstDash val="solid"/>
              <a:miter lim="8000"/>
              <a:headEnd type="none" w="sm" len="sm"/>
              <a:tailEnd type="none" w="sm" len="sm"/>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437" name="Google Shape;437;p31"/>
            <p:cNvSpPr/>
            <p:nvPr/>
          </p:nvSpPr>
          <p:spPr>
            <a:xfrm>
              <a:off x="1580345" y="-2895030"/>
              <a:ext cx="1110370" cy="1110341"/>
            </a:xfrm>
            <a:custGeom>
              <a:avLst/>
              <a:gdLst/>
              <a:ahLst/>
              <a:cxnLst/>
              <a:rect l="l" t="t" r="r" b="b"/>
              <a:pathLst>
                <a:path w="1110370" h="1110341" extrusionOk="0">
                  <a:moveTo>
                    <a:pt x="1110371" y="0"/>
                  </a:moveTo>
                  <a:lnTo>
                    <a:pt x="0" y="1110342"/>
                  </a:lnTo>
                </a:path>
              </a:pathLst>
            </a:custGeom>
            <a:noFill/>
            <a:ln w="9525" cap="flat" cmpd="sng">
              <a:solidFill>
                <a:schemeClr val="dk1"/>
              </a:solidFill>
              <a:prstDash val="solid"/>
              <a:miter lim="8000"/>
              <a:headEnd type="none" w="sm" len="sm"/>
              <a:tailEnd type="none" w="sm" len="sm"/>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438" name="Google Shape;438;p31"/>
            <p:cNvSpPr/>
            <p:nvPr/>
          </p:nvSpPr>
          <p:spPr>
            <a:xfrm>
              <a:off x="1580345" y="-2895030"/>
              <a:ext cx="1110370" cy="1110341"/>
            </a:xfrm>
            <a:custGeom>
              <a:avLst/>
              <a:gdLst/>
              <a:ahLst/>
              <a:cxnLst/>
              <a:rect l="l" t="t" r="r" b="b"/>
              <a:pathLst>
                <a:path w="1110370" h="1110341" extrusionOk="0">
                  <a:moveTo>
                    <a:pt x="1110371" y="1110342"/>
                  </a:moveTo>
                  <a:lnTo>
                    <a:pt x="0" y="0"/>
                  </a:lnTo>
                </a:path>
              </a:pathLst>
            </a:custGeom>
            <a:noFill/>
            <a:ln w="9525" cap="flat" cmpd="sng">
              <a:solidFill>
                <a:schemeClr val="dk1"/>
              </a:solidFill>
              <a:prstDash val="solid"/>
              <a:miter lim="8000"/>
              <a:headEnd type="none" w="sm" len="sm"/>
              <a:tailEnd type="none" w="sm" len="sm"/>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grpSp>
      <p:sp>
        <p:nvSpPr>
          <p:cNvPr id="439" name="Google Shape;439;p31"/>
          <p:cNvSpPr txBox="1">
            <a:spLocks noGrp="1"/>
          </p:cNvSpPr>
          <p:nvPr>
            <p:ph type="ctrTitle" idx="2"/>
          </p:nvPr>
        </p:nvSpPr>
        <p:spPr>
          <a:xfrm>
            <a:off x="9251433" y="736900"/>
            <a:ext cx="1989600" cy="600000"/>
          </a:xfrm>
          <a:prstGeom prst="rect">
            <a:avLst/>
          </a:prstGeom>
        </p:spPr>
        <p:txBody>
          <a:bodyPr spcFirstLastPara="1" vert="horz" wrap="square" lIns="121900" tIns="121900" rIns="121900" bIns="121900" rtlCol="0" anchor="ctr" anchorCtr="0">
            <a:noAutofit/>
          </a:bodyPr>
          <a:lstStyle/>
          <a:p>
            <a:r>
              <a:rPr lang="en" dirty="0">
                <a:solidFill>
                  <a:schemeClr val="bg1"/>
                </a:solidFill>
              </a:rPr>
              <a:t>DATA 400</a:t>
            </a:r>
            <a:endParaRPr dirty="0">
              <a:solidFill>
                <a:schemeClr val="bg1"/>
              </a:solidFill>
            </a:endParaRPr>
          </a:p>
        </p:txBody>
      </p:sp>
      <p:grpSp>
        <p:nvGrpSpPr>
          <p:cNvPr id="440" name="Google Shape;440;p31"/>
          <p:cNvGrpSpPr/>
          <p:nvPr/>
        </p:nvGrpSpPr>
        <p:grpSpPr>
          <a:xfrm>
            <a:off x="5414188" y="483293"/>
            <a:ext cx="1363608" cy="1107217"/>
            <a:chOff x="7329141" y="362469"/>
            <a:chExt cx="1022706" cy="830413"/>
          </a:xfrm>
        </p:grpSpPr>
        <p:sp>
          <p:nvSpPr>
            <p:cNvPr id="441" name="Google Shape;441;p31"/>
            <p:cNvSpPr/>
            <p:nvPr/>
          </p:nvSpPr>
          <p:spPr>
            <a:xfrm>
              <a:off x="7329141" y="362469"/>
              <a:ext cx="1022706" cy="830413"/>
            </a:xfrm>
            <a:custGeom>
              <a:avLst/>
              <a:gdLst/>
              <a:ahLst/>
              <a:cxnLst/>
              <a:rect l="l" t="t" r="r" b="b"/>
              <a:pathLst>
                <a:path w="1901648" h="1544092" extrusionOk="0">
                  <a:moveTo>
                    <a:pt x="1770840" y="1544092"/>
                  </a:moveTo>
                  <a:lnTo>
                    <a:pt x="130807" y="1544092"/>
                  </a:lnTo>
                  <a:cubicBezTo>
                    <a:pt x="58567" y="1544092"/>
                    <a:pt x="0" y="1485525"/>
                    <a:pt x="0" y="1413285"/>
                  </a:cubicBezTo>
                  <a:lnTo>
                    <a:pt x="0" y="130808"/>
                  </a:lnTo>
                  <a:cubicBezTo>
                    <a:pt x="0" y="58567"/>
                    <a:pt x="58567" y="0"/>
                    <a:pt x="130807" y="0"/>
                  </a:cubicBezTo>
                  <a:lnTo>
                    <a:pt x="1770840" y="0"/>
                  </a:lnTo>
                  <a:cubicBezTo>
                    <a:pt x="1843081" y="0"/>
                    <a:pt x="1901648" y="58567"/>
                    <a:pt x="1901648" y="130808"/>
                  </a:cubicBezTo>
                  <a:lnTo>
                    <a:pt x="1901648" y="1413285"/>
                  </a:lnTo>
                  <a:cubicBezTo>
                    <a:pt x="1901648" y="1485449"/>
                    <a:pt x="1843081" y="1544092"/>
                    <a:pt x="1770840" y="1544092"/>
                  </a:cubicBezTo>
                  <a:close/>
                </a:path>
              </a:pathLst>
            </a:custGeom>
            <a:noFill/>
            <a:ln w="9525" cap="flat" cmpd="sng">
              <a:solidFill>
                <a:schemeClr val="dk1"/>
              </a:solidFill>
              <a:prstDash val="solid"/>
              <a:miter lim="8000"/>
              <a:headEnd type="none" w="sm" len="sm"/>
              <a:tailEnd type="none" w="sm" len="sm"/>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442" name="Google Shape;442;p31"/>
            <p:cNvSpPr/>
            <p:nvPr/>
          </p:nvSpPr>
          <p:spPr>
            <a:xfrm>
              <a:off x="7479397" y="507863"/>
              <a:ext cx="275878" cy="490191"/>
            </a:xfrm>
            <a:custGeom>
              <a:avLst/>
              <a:gdLst/>
              <a:ahLst/>
              <a:cxnLst/>
              <a:rect l="l" t="t" r="r" b="b"/>
              <a:pathLst>
                <a:path w="512975" h="911475" extrusionOk="0">
                  <a:moveTo>
                    <a:pt x="512976" y="0"/>
                  </a:moveTo>
                  <a:cubicBezTo>
                    <a:pt x="229635" y="0"/>
                    <a:pt x="0" y="229635"/>
                    <a:pt x="0" y="512976"/>
                  </a:cubicBezTo>
                  <a:cubicBezTo>
                    <a:pt x="0" y="673864"/>
                    <a:pt x="74064" y="817434"/>
                    <a:pt x="189983" y="911476"/>
                  </a:cubicBezTo>
                  <a:lnTo>
                    <a:pt x="512976" y="512976"/>
                  </a:lnTo>
                  <a:lnTo>
                    <a:pt x="512976" y="0"/>
                  </a:lnTo>
                  <a:close/>
                </a:path>
              </a:pathLst>
            </a:custGeom>
            <a:solidFill>
              <a:schemeClr val="accent3"/>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grpSp>
          <p:nvGrpSpPr>
            <p:cNvPr id="443" name="Google Shape;443;p31"/>
            <p:cNvGrpSpPr/>
            <p:nvPr/>
          </p:nvGrpSpPr>
          <p:grpSpPr>
            <a:xfrm>
              <a:off x="7581570" y="507863"/>
              <a:ext cx="449624" cy="551756"/>
              <a:chOff x="6727477" y="1096947"/>
              <a:chExt cx="836044" cy="1025951"/>
            </a:xfrm>
          </p:grpSpPr>
          <p:sp>
            <p:nvSpPr>
              <p:cNvPr id="444" name="Google Shape;444;p31"/>
              <p:cNvSpPr/>
              <p:nvPr/>
            </p:nvSpPr>
            <p:spPr>
              <a:xfrm>
                <a:off x="7050546" y="1096947"/>
                <a:ext cx="512975" cy="1014176"/>
              </a:xfrm>
              <a:custGeom>
                <a:avLst/>
                <a:gdLst/>
                <a:ahLst/>
                <a:cxnLst/>
                <a:rect l="l" t="t" r="r" b="b"/>
                <a:pathLst>
                  <a:path w="512975" h="1014176" extrusionOk="0">
                    <a:moveTo>
                      <a:pt x="512976" y="512976"/>
                    </a:moveTo>
                    <a:cubicBezTo>
                      <a:pt x="512976" y="229635"/>
                      <a:pt x="283341" y="0"/>
                      <a:pt x="0" y="0"/>
                    </a:cubicBezTo>
                    <a:lnTo>
                      <a:pt x="0" y="512976"/>
                    </a:lnTo>
                    <a:lnTo>
                      <a:pt x="109538" y="1014177"/>
                    </a:lnTo>
                    <a:cubicBezTo>
                      <a:pt x="340161" y="963966"/>
                      <a:pt x="512976" y="758639"/>
                      <a:pt x="512976" y="512976"/>
                    </a:cubicBezTo>
                    <a:close/>
                  </a:path>
                </a:pathLst>
              </a:custGeom>
              <a:solidFill>
                <a:schemeClr val="accent4"/>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445" name="Google Shape;445;p31"/>
              <p:cNvSpPr/>
              <p:nvPr/>
            </p:nvSpPr>
            <p:spPr>
              <a:xfrm>
                <a:off x="6727477" y="1609923"/>
                <a:ext cx="432531" cy="512975"/>
              </a:xfrm>
              <a:custGeom>
                <a:avLst/>
                <a:gdLst/>
                <a:ahLst/>
                <a:cxnLst/>
                <a:rect l="l" t="t" r="r" b="b"/>
                <a:pathLst>
                  <a:path w="432531" h="512975" extrusionOk="0">
                    <a:moveTo>
                      <a:pt x="0" y="398500"/>
                    </a:moveTo>
                    <a:cubicBezTo>
                      <a:pt x="88192" y="470057"/>
                      <a:pt x="200617" y="512976"/>
                      <a:pt x="322993" y="512976"/>
                    </a:cubicBezTo>
                    <a:cubicBezTo>
                      <a:pt x="360594" y="512976"/>
                      <a:pt x="397208" y="508874"/>
                      <a:pt x="432531" y="501201"/>
                    </a:cubicBezTo>
                    <a:lnTo>
                      <a:pt x="322993" y="0"/>
                    </a:lnTo>
                    <a:lnTo>
                      <a:pt x="0" y="398500"/>
                    </a:lnTo>
                    <a:close/>
                  </a:path>
                </a:pathLst>
              </a:custGeom>
              <a:solidFill>
                <a:schemeClr val="lt2"/>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grpSp>
        <p:sp>
          <p:nvSpPr>
            <p:cNvPr id="446" name="Google Shape;446;p31"/>
            <p:cNvSpPr/>
            <p:nvPr/>
          </p:nvSpPr>
          <p:spPr>
            <a:xfrm>
              <a:off x="7755275" y="507863"/>
              <a:ext cx="222402" cy="439126"/>
            </a:xfrm>
            <a:custGeom>
              <a:avLst/>
              <a:gdLst/>
              <a:ahLst/>
              <a:cxnLst/>
              <a:rect l="l" t="t" r="r" b="b"/>
              <a:pathLst>
                <a:path w="413540" h="816522" extrusionOk="0">
                  <a:moveTo>
                    <a:pt x="0" y="0"/>
                  </a:moveTo>
                  <a:lnTo>
                    <a:pt x="0" y="512976"/>
                  </a:lnTo>
                  <a:lnTo>
                    <a:pt x="413541" y="816522"/>
                  </a:lnTo>
                </a:path>
              </a:pathLst>
            </a:custGeom>
            <a:noFill/>
            <a:ln w="9525" cap="flat" cmpd="sng">
              <a:solidFill>
                <a:schemeClr val="dk1"/>
              </a:solidFill>
              <a:prstDash val="solid"/>
              <a:miter lim="8000"/>
              <a:headEnd type="none" w="sm" len="sm"/>
              <a:tailEnd type="none" w="sm" len="sm"/>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447" name="Google Shape;447;p31"/>
            <p:cNvSpPr/>
            <p:nvPr/>
          </p:nvSpPr>
          <p:spPr>
            <a:xfrm>
              <a:off x="7918481" y="577354"/>
              <a:ext cx="207735" cy="40730"/>
            </a:xfrm>
            <a:custGeom>
              <a:avLst/>
              <a:gdLst/>
              <a:ahLst/>
              <a:cxnLst/>
              <a:rect l="l" t="t" r="r" b="b"/>
              <a:pathLst>
                <a:path w="386269" h="75734" extrusionOk="0">
                  <a:moveTo>
                    <a:pt x="0" y="0"/>
                  </a:moveTo>
                  <a:lnTo>
                    <a:pt x="386270" y="0"/>
                  </a:lnTo>
                  <a:lnTo>
                    <a:pt x="386270" y="75735"/>
                  </a:lnTo>
                  <a:lnTo>
                    <a:pt x="0" y="75735"/>
                  </a:lnTo>
                  <a:close/>
                </a:path>
              </a:pathLst>
            </a:custGeom>
            <a:noFill/>
            <a:ln w="9525" cap="flat" cmpd="sng">
              <a:solidFill>
                <a:schemeClr val="dk1"/>
              </a:solidFill>
              <a:prstDash val="solid"/>
              <a:miter lim="8000"/>
              <a:headEnd type="none" w="sm" len="sm"/>
              <a:tailEnd type="none" w="sm" len="sm"/>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448" name="Google Shape;448;p31"/>
            <p:cNvSpPr/>
            <p:nvPr/>
          </p:nvSpPr>
          <p:spPr>
            <a:xfrm>
              <a:off x="7986379" y="855683"/>
              <a:ext cx="207735" cy="40730"/>
            </a:xfrm>
            <a:custGeom>
              <a:avLst/>
              <a:gdLst/>
              <a:ahLst/>
              <a:cxnLst/>
              <a:rect l="l" t="t" r="r" b="b"/>
              <a:pathLst>
                <a:path w="386269" h="75734" extrusionOk="0">
                  <a:moveTo>
                    <a:pt x="0" y="0"/>
                  </a:moveTo>
                  <a:lnTo>
                    <a:pt x="386270" y="0"/>
                  </a:lnTo>
                  <a:lnTo>
                    <a:pt x="386270" y="75735"/>
                  </a:lnTo>
                  <a:lnTo>
                    <a:pt x="0" y="75735"/>
                  </a:lnTo>
                  <a:close/>
                </a:path>
              </a:pathLst>
            </a:custGeom>
            <a:noFill/>
            <a:ln w="9525" cap="flat" cmpd="sng">
              <a:solidFill>
                <a:schemeClr val="dk1"/>
              </a:solidFill>
              <a:prstDash val="solid"/>
              <a:miter lim="8000"/>
              <a:headEnd type="none" w="sm" len="sm"/>
              <a:tailEnd type="none" w="sm" len="sm"/>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449" name="Google Shape;449;p31"/>
            <p:cNvSpPr/>
            <p:nvPr/>
          </p:nvSpPr>
          <p:spPr>
            <a:xfrm>
              <a:off x="8078706" y="664248"/>
              <a:ext cx="133057" cy="4085"/>
            </a:xfrm>
            <a:custGeom>
              <a:avLst/>
              <a:gdLst/>
              <a:ahLst/>
              <a:cxnLst/>
              <a:rect l="l" t="t" r="r" b="b"/>
              <a:pathLst>
                <a:path w="247410" h="7596" extrusionOk="0">
                  <a:moveTo>
                    <a:pt x="0" y="0"/>
                  </a:moveTo>
                  <a:lnTo>
                    <a:pt x="247410" y="0"/>
                  </a:lnTo>
                </a:path>
              </a:pathLst>
            </a:custGeom>
            <a:noFill/>
            <a:ln w="9525" cap="flat" cmpd="sng">
              <a:solidFill>
                <a:schemeClr val="dk1"/>
              </a:solidFill>
              <a:prstDash val="solid"/>
              <a:miter lim="8000"/>
              <a:headEnd type="none" w="sm" len="sm"/>
              <a:tailEnd type="none" w="sm" len="sm"/>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450" name="Google Shape;450;p31"/>
            <p:cNvSpPr/>
            <p:nvPr/>
          </p:nvSpPr>
          <p:spPr>
            <a:xfrm>
              <a:off x="8078706" y="691415"/>
              <a:ext cx="133057" cy="4085"/>
            </a:xfrm>
            <a:custGeom>
              <a:avLst/>
              <a:gdLst/>
              <a:ahLst/>
              <a:cxnLst/>
              <a:rect l="l" t="t" r="r" b="b"/>
              <a:pathLst>
                <a:path w="247410" h="7596" extrusionOk="0">
                  <a:moveTo>
                    <a:pt x="0" y="0"/>
                  </a:moveTo>
                  <a:lnTo>
                    <a:pt x="247410" y="0"/>
                  </a:lnTo>
                </a:path>
              </a:pathLst>
            </a:custGeom>
            <a:noFill/>
            <a:ln w="9525" cap="flat" cmpd="sng">
              <a:solidFill>
                <a:schemeClr val="dk1"/>
              </a:solidFill>
              <a:prstDash val="solid"/>
              <a:miter lim="8000"/>
              <a:headEnd type="none" w="sm" len="sm"/>
              <a:tailEnd type="none" w="sm" len="sm"/>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451" name="Google Shape;451;p31"/>
            <p:cNvSpPr/>
            <p:nvPr/>
          </p:nvSpPr>
          <p:spPr>
            <a:xfrm>
              <a:off x="8078706" y="718541"/>
              <a:ext cx="133057" cy="4085"/>
            </a:xfrm>
            <a:custGeom>
              <a:avLst/>
              <a:gdLst/>
              <a:ahLst/>
              <a:cxnLst/>
              <a:rect l="l" t="t" r="r" b="b"/>
              <a:pathLst>
                <a:path w="247410" h="7596" extrusionOk="0">
                  <a:moveTo>
                    <a:pt x="0" y="0"/>
                  </a:moveTo>
                  <a:lnTo>
                    <a:pt x="247410" y="0"/>
                  </a:lnTo>
                </a:path>
              </a:pathLst>
            </a:custGeom>
            <a:noFill/>
            <a:ln w="9525" cap="flat" cmpd="sng">
              <a:solidFill>
                <a:schemeClr val="dk1"/>
              </a:solidFill>
              <a:prstDash val="solid"/>
              <a:miter lim="8000"/>
              <a:headEnd type="none" w="sm" len="sm"/>
              <a:tailEnd type="none" w="sm" len="sm"/>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452" name="Google Shape;452;p31"/>
            <p:cNvSpPr/>
            <p:nvPr/>
          </p:nvSpPr>
          <p:spPr>
            <a:xfrm>
              <a:off x="8078706" y="946989"/>
              <a:ext cx="133057" cy="4085"/>
            </a:xfrm>
            <a:custGeom>
              <a:avLst/>
              <a:gdLst/>
              <a:ahLst/>
              <a:cxnLst/>
              <a:rect l="l" t="t" r="r" b="b"/>
              <a:pathLst>
                <a:path w="247410" h="7596" extrusionOk="0">
                  <a:moveTo>
                    <a:pt x="0" y="0"/>
                  </a:moveTo>
                  <a:lnTo>
                    <a:pt x="247410" y="0"/>
                  </a:lnTo>
                </a:path>
              </a:pathLst>
            </a:custGeom>
            <a:noFill/>
            <a:ln w="9525" cap="flat" cmpd="sng">
              <a:solidFill>
                <a:schemeClr val="dk1"/>
              </a:solidFill>
              <a:prstDash val="solid"/>
              <a:miter lim="8000"/>
              <a:headEnd type="none" w="sm" len="sm"/>
              <a:tailEnd type="none" w="sm" len="sm"/>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453" name="Google Shape;453;p31"/>
            <p:cNvSpPr/>
            <p:nvPr/>
          </p:nvSpPr>
          <p:spPr>
            <a:xfrm>
              <a:off x="8078706" y="974156"/>
              <a:ext cx="133057" cy="4085"/>
            </a:xfrm>
            <a:custGeom>
              <a:avLst/>
              <a:gdLst/>
              <a:ahLst/>
              <a:cxnLst/>
              <a:rect l="l" t="t" r="r" b="b"/>
              <a:pathLst>
                <a:path w="247410" h="7596" extrusionOk="0">
                  <a:moveTo>
                    <a:pt x="0" y="0"/>
                  </a:moveTo>
                  <a:lnTo>
                    <a:pt x="247410" y="0"/>
                  </a:lnTo>
                </a:path>
              </a:pathLst>
            </a:custGeom>
            <a:noFill/>
            <a:ln w="9525" cap="flat" cmpd="sng">
              <a:solidFill>
                <a:schemeClr val="dk1"/>
              </a:solidFill>
              <a:prstDash val="solid"/>
              <a:miter lim="8000"/>
              <a:headEnd type="none" w="sm" len="sm"/>
              <a:tailEnd type="none" w="sm" len="sm"/>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454" name="Google Shape;454;p31"/>
            <p:cNvSpPr/>
            <p:nvPr/>
          </p:nvSpPr>
          <p:spPr>
            <a:xfrm>
              <a:off x="8078706" y="1001323"/>
              <a:ext cx="133057" cy="4085"/>
            </a:xfrm>
            <a:custGeom>
              <a:avLst/>
              <a:gdLst/>
              <a:ahLst/>
              <a:cxnLst/>
              <a:rect l="l" t="t" r="r" b="b"/>
              <a:pathLst>
                <a:path w="247410" h="7596" extrusionOk="0">
                  <a:moveTo>
                    <a:pt x="0" y="0"/>
                  </a:moveTo>
                  <a:lnTo>
                    <a:pt x="247410" y="0"/>
                  </a:lnTo>
                </a:path>
              </a:pathLst>
            </a:custGeom>
            <a:noFill/>
            <a:ln w="9525" cap="flat" cmpd="sng">
              <a:solidFill>
                <a:schemeClr val="dk1"/>
              </a:solidFill>
              <a:prstDash val="solid"/>
              <a:miter lim="8000"/>
              <a:headEnd type="none" w="sm" len="sm"/>
              <a:tailEnd type="none" w="sm" len="sm"/>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grpSp>
      <p:grpSp>
        <p:nvGrpSpPr>
          <p:cNvPr id="455" name="Google Shape;455;p31"/>
          <p:cNvGrpSpPr/>
          <p:nvPr/>
        </p:nvGrpSpPr>
        <p:grpSpPr>
          <a:xfrm>
            <a:off x="88164" y="5554749"/>
            <a:ext cx="2259751" cy="1107571"/>
            <a:chOff x="-215300" y="3851305"/>
            <a:chExt cx="1694813" cy="830678"/>
          </a:xfrm>
        </p:grpSpPr>
        <p:sp>
          <p:nvSpPr>
            <p:cNvPr id="456" name="Google Shape;456;p31"/>
            <p:cNvSpPr/>
            <p:nvPr/>
          </p:nvSpPr>
          <p:spPr>
            <a:xfrm>
              <a:off x="861887" y="3947362"/>
              <a:ext cx="215268" cy="42207"/>
            </a:xfrm>
            <a:custGeom>
              <a:avLst/>
              <a:gdLst/>
              <a:ahLst/>
              <a:cxnLst/>
              <a:rect l="l" t="t" r="r" b="b"/>
              <a:pathLst>
                <a:path w="386269" h="75734" extrusionOk="0">
                  <a:moveTo>
                    <a:pt x="0" y="0"/>
                  </a:moveTo>
                  <a:lnTo>
                    <a:pt x="386270" y="0"/>
                  </a:lnTo>
                  <a:lnTo>
                    <a:pt x="386270" y="75735"/>
                  </a:lnTo>
                  <a:lnTo>
                    <a:pt x="0" y="75735"/>
                  </a:lnTo>
                  <a:close/>
                </a:path>
              </a:pathLst>
            </a:custGeom>
            <a:noFill/>
            <a:ln w="9525" cap="flat" cmpd="sng">
              <a:solidFill>
                <a:schemeClr val="dk1"/>
              </a:solidFill>
              <a:prstDash val="solid"/>
              <a:miter lim="8000"/>
              <a:headEnd type="none" w="sm" len="sm"/>
              <a:tailEnd type="none" w="sm" len="sm"/>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grpSp>
          <p:nvGrpSpPr>
            <p:cNvPr id="457" name="Google Shape;457;p31"/>
            <p:cNvGrpSpPr/>
            <p:nvPr/>
          </p:nvGrpSpPr>
          <p:grpSpPr>
            <a:xfrm>
              <a:off x="861887" y="4031521"/>
              <a:ext cx="137882" cy="60495"/>
              <a:chOff x="1949580" y="3551527"/>
              <a:chExt cx="247410" cy="108551"/>
            </a:xfrm>
          </p:grpSpPr>
          <p:sp>
            <p:nvSpPr>
              <p:cNvPr id="458" name="Google Shape;458;p31"/>
              <p:cNvSpPr/>
              <p:nvPr/>
            </p:nvSpPr>
            <p:spPr>
              <a:xfrm>
                <a:off x="1949580" y="3551527"/>
                <a:ext cx="247410" cy="7596"/>
              </a:xfrm>
              <a:custGeom>
                <a:avLst/>
                <a:gdLst/>
                <a:ahLst/>
                <a:cxnLst/>
                <a:rect l="l" t="t" r="r" b="b"/>
                <a:pathLst>
                  <a:path w="247410" h="7596" extrusionOk="0">
                    <a:moveTo>
                      <a:pt x="0" y="0"/>
                    </a:moveTo>
                    <a:lnTo>
                      <a:pt x="247410" y="0"/>
                    </a:lnTo>
                  </a:path>
                </a:pathLst>
              </a:custGeom>
              <a:noFill/>
              <a:ln w="9525" cap="flat" cmpd="sng">
                <a:solidFill>
                  <a:schemeClr val="dk1"/>
                </a:solidFill>
                <a:prstDash val="solid"/>
                <a:miter lim="8000"/>
                <a:headEnd type="none" w="sm" len="sm"/>
                <a:tailEnd type="none" w="sm" len="sm"/>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459" name="Google Shape;459;p31"/>
              <p:cNvSpPr/>
              <p:nvPr/>
            </p:nvSpPr>
            <p:spPr>
              <a:xfrm>
                <a:off x="1949580" y="3601966"/>
                <a:ext cx="247410" cy="7596"/>
              </a:xfrm>
              <a:custGeom>
                <a:avLst/>
                <a:gdLst/>
                <a:ahLst/>
                <a:cxnLst/>
                <a:rect l="l" t="t" r="r" b="b"/>
                <a:pathLst>
                  <a:path w="247410" h="7596" extrusionOk="0">
                    <a:moveTo>
                      <a:pt x="0" y="0"/>
                    </a:moveTo>
                    <a:lnTo>
                      <a:pt x="247410" y="0"/>
                    </a:lnTo>
                  </a:path>
                </a:pathLst>
              </a:custGeom>
              <a:noFill/>
              <a:ln w="9525" cap="flat" cmpd="sng">
                <a:solidFill>
                  <a:schemeClr val="dk1"/>
                </a:solidFill>
                <a:prstDash val="solid"/>
                <a:miter lim="8000"/>
                <a:headEnd type="none" w="sm" len="sm"/>
                <a:tailEnd type="none" w="sm" len="sm"/>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460" name="Google Shape;460;p31"/>
              <p:cNvSpPr/>
              <p:nvPr/>
            </p:nvSpPr>
            <p:spPr>
              <a:xfrm>
                <a:off x="1949580" y="3652482"/>
                <a:ext cx="247410" cy="7596"/>
              </a:xfrm>
              <a:custGeom>
                <a:avLst/>
                <a:gdLst/>
                <a:ahLst/>
                <a:cxnLst/>
                <a:rect l="l" t="t" r="r" b="b"/>
                <a:pathLst>
                  <a:path w="247410" h="7596" extrusionOk="0">
                    <a:moveTo>
                      <a:pt x="0" y="0"/>
                    </a:moveTo>
                    <a:lnTo>
                      <a:pt x="247410" y="0"/>
                    </a:lnTo>
                  </a:path>
                </a:pathLst>
              </a:custGeom>
              <a:noFill/>
              <a:ln w="9525" cap="flat" cmpd="sng">
                <a:solidFill>
                  <a:schemeClr val="dk1"/>
                </a:solidFill>
                <a:prstDash val="solid"/>
                <a:miter lim="8000"/>
                <a:headEnd type="none" w="sm" len="sm"/>
                <a:tailEnd type="none" w="sm" len="sm"/>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grpSp>
        <p:sp>
          <p:nvSpPr>
            <p:cNvPr id="461" name="Google Shape;461;p31"/>
            <p:cNvSpPr/>
            <p:nvPr/>
          </p:nvSpPr>
          <p:spPr>
            <a:xfrm>
              <a:off x="-85801" y="4070172"/>
              <a:ext cx="105708" cy="611514"/>
            </a:xfrm>
            <a:custGeom>
              <a:avLst/>
              <a:gdLst/>
              <a:ahLst/>
              <a:cxnLst/>
              <a:rect l="l" t="t" r="r" b="b"/>
              <a:pathLst>
                <a:path w="189678" h="1097280" extrusionOk="0">
                  <a:moveTo>
                    <a:pt x="0" y="0"/>
                  </a:moveTo>
                  <a:lnTo>
                    <a:pt x="189679" y="0"/>
                  </a:lnTo>
                  <a:lnTo>
                    <a:pt x="189679" y="1097280"/>
                  </a:lnTo>
                  <a:lnTo>
                    <a:pt x="0" y="1097280"/>
                  </a:lnTo>
                  <a:close/>
                </a:path>
              </a:pathLst>
            </a:custGeom>
            <a:noFill/>
            <a:ln w="9525" cap="flat" cmpd="sng">
              <a:solidFill>
                <a:schemeClr val="dk1"/>
              </a:solidFill>
              <a:prstDash val="solid"/>
              <a:miter lim="8000"/>
              <a:headEnd type="none" w="sm" len="sm"/>
              <a:tailEnd type="none" w="sm" len="sm"/>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462" name="Google Shape;462;p31"/>
            <p:cNvSpPr/>
            <p:nvPr/>
          </p:nvSpPr>
          <p:spPr>
            <a:xfrm>
              <a:off x="104109" y="4375950"/>
              <a:ext cx="105745" cy="305846"/>
            </a:xfrm>
            <a:custGeom>
              <a:avLst/>
              <a:gdLst/>
              <a:ahLst/>
              <a:cxnLst/>
              <a:rect l="l" t="t" r="r" b="b"/>
              <a:pathLst>
                <a:path w="189678" h="548602" extrusionOk="0">
                  <a:moveTo>
                    <a:pt x="0" y="0"/>
                  </a:moveTo>
                  <a:lnTo>
                    <a:pt x="189679" y="0"/>
                  </a:lnTo>
                  <a:lnTo>
                    <a:pt x="189679" y="548602"/>
                  </a:lnTo>
                  <a:lnTo>
                    <a:pt x="0" y="548602"/>
                  </a:lnTo>
                  <a:close/>
                </a:path>
              </a:pathLst>
            </a:custGeom>
            <a:solidFill>
              <a:schemeClr val="lt2"/>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463" name="Google Shape;463;p31"/>
            <p:cNvSpPr/>
            <p:nvPr/>
          </p:nvSpPr>
          <p:spPr>
            <a:xfrm>
              <a:off x="294020" y="4210340"/>
              <a:ext cx="105708" cy="471388"/>
            </a:xfrm>
            <a:custGeom>
              <a:avLst/>
              <a:gdLst/>
              <a:ahLst/>
              <a:cxnLst/>
              <a:rect l="l" t="t" r="r" b="b"/>
              <a:pathLst>
                <a:path w="189678" h="845843" extrusionOk="0">
                  <a:moveTo>
                    <a:pt x="0" y="0"/>
                  </a:moveTo>
                  <a:lnTo>
                    <a:pt x="189679" y="0"/>
                  </a:lnTo>
                  <a:lnTo>
                    <a:pt x="189679" y="845844"/>
                  </a:lnTo>
                  <a:lnTo>
                    <a:pt x="0" y="845844"/>
                  </a:lnTo>
                  <a:close/>
                </a:path>
              </a:pathLst>
            </a:custGeom>
            <a:noFill/>
            <a:ln w="9525" cap="flat" cmpd="sng">
              <a:solidFill>
                <a:schemeClr val="dk1"/>
              </a:solidFill>
              <a:prstDash val="solid"/>
              <a:miter lim="8000"/>
              <a:headEnd type="none" w="sm" len="sm"/>
              <a:tailEnd type="none" w="sm" len="sm"/>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464" name="Google Shape;464;p31"/>
            <p:cNvSpPr/>
            <p:nvPr/>
          </p:nvSpPr>
          <p:spPr>
            <a:xfrm>
              <a:off x="483972" y="4070172"/>
              <a:ext cx="105708" cy="611514"/>
            </a:xfrm>
            <a:custGeom>
              <a:avLst/>
              <a:gdLst/>
              <a:ahLst/>
              <a:cxnLst/>
              <a:rect l="l" t="t" r="r" b="b"/>
              <a:pathLst>
                <a:path w="189678" h="1097280" extrusionOk="0">
                  <a:moveTo>
                    <a:pt x="0" y="0"/>
                  </a:moveTo>
                  <a:lnTo>
                    <a:pt x="189679" y="0"/>
                  </a:lnTo>
                  <a:lnTo>
                    <a:pt x="189679" y="1097280"/>
                  </a:lnTo>
                  <a:lnTo>
                    <a:pt x="0" y="1097280"/>
                  </a:lnTo>
                  <a:close/>
                </a:path>
              </a:pathLst>
            </a:custGeom>
            <a:noFill/>
            <a:ln w="9525" cap="flat" cmpd="sng">
              <a:solidFill>
                <a:schemeClr val="dk1"/>
              </a:solidFill>
              <a:prstDash val="solid"/>
              <a:miter lim="8000"/>
              <a:headEnd type="none" w="sm" len="sm"/>
              <a:tailEnd type="none" w="sm" len="sm"/>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465" name="Google Shape;465;p31"/>
            <p:cNvSpPr/>
            <p:nvPr/>
          </p:nvSpPr>
          <p:spPr>
            <a:xfrm>
              <a:off x="673882" y="4070172"/>
              <a:ext cx="105745" cy="611734"/>
            </a:xfrm>
            <a:custGeom>
              <a:avLst/>
              <a:gdLst/>
              <a:ahLst/>
              <a:cxnLst/>
              <a:rect l="l" t="t" r="r" b="b"/>
              <a:pathLst>
                <a:path w="189678" h="1097280" extrusionOk="0">
                  <a:moveTo>
                    <a:pt x="0" y="0"/>
                  </a:moveTo>
                  <a:lnTo>
                    <a:pt x="189679" y="0"/>
                  </a:lnTo>
                  <a:lnTo>
                    <a:pt x="189679" y="1097280"/>
                  </a:lnTo>
                  <a:lnTo>
                    <a:pt x="0" y="1097280"/>
                  </a:lnTo>
                  <a:close/>
                </a:path>
              </a:pathLst>
            </a:custGeom>
            <a:solidFill>
              <a:schemeClr val="lt2"/>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466" name="Google Shape;466;p31"/>
            <p:cNvSpPr/>
            <p:nvPr/>
          </p:nvSpPr>
          <p:spPr>
            <a:xfrm>
              <a:off x="863835" y="4347926"/>
              <a:ext cx="105745" cy="333923"/>
            </a:xfrm>
            <a:custGeom>
              <a:avLst/>
              <a:gdLst/>
              <a:ahLst/>
              <a:cxnLst/>
              <a:rect l="l" t="t" r="r" b="b"/>
              <a:pathLst>
                <a:path w="189678" h="598965" extrusionOk="0">
                  <a:moveTo>
                    <a:pt x="0" y="0"/>
                  </a:moveTo>
                  <a:lnTo>
                    <a:pt x="189679" y="0"/>
                  </a:lnTo>
                  <a:lnTo>
                    <a:pt x="189679" y="598965"/>
                  </a:lnTo>
                  <a:lnTo>
                    <a:pt x="0" y="598965"/>
                  </a:lnTo>
                  <a:close/>
                </a:path>
              </a:pathLst>
            </a:custGeom>
            <a:solidFill>
              <a:schemeClr val="lt2"/>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467" name="Google Shape;467;p31"/>
            <p:cNvSpPr/>
            <p:nvPr/>
          </p:nvSpPr>
          <p:spPr>
            <a:xfrm>
              <a:off x="1053745" y="4472133"/>
              <a:ext cx="105708" cy="209553"/>
            </a:xfrm>
            <a:custGeom>
              <a:avLst/>
              <a:gdLst/>
              <a:ahLst/>
              <a:cxnLst/>
              <a:rect l="l" t="t" r="r" b="b"/>
              <a:pathLst>
                <a:path w="189678" h="376014" extrusionOk="0">
                  <a:moveTo>
                    <a:pt x="0" y="0"/>
                  </a:moveTo>
                  <a:lnTo>
                    <a:pt x="189679" y="0"/>
                  </a:lnTo>
                  <a:lnTo>
                    <a:pt x="189679" y="376015"/>
                  </a:lnTo>
                  <a:lnTo>
                    <a:pt x="0" y="376015"/>
                  </a:lnTo>
                  <a:close/>
                </a:path>
              </a:pathLst>
            </a:custGeom>
            <a:noFill/>
            <a:ln w="9525" cap="flat" cmpd="sng">
              <a:solidFill>
                <a:schemeClr val="dk1"/>
              </a:solidFill>
              <a:prstDash val="solid"/>
              <a:miter lim="8000"/>
              <a:headEnd type="none" w="sm" len="sm"/>
              <a:tailEnd type="none" w="sm" len="sm"/>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468" name="Google Shape;468;p31"/>
            <p:cNvSpPr/>
            <p:nvPr/>
          </p:nvSpPr>
          <p:spPr>
            <a:xfrm>
              <a:off x="1243698" y="4070172"/>
              <a:ext cx="105708" cy="611514"/>
            </a:xfrm>
            <a:custGeom>
              <a:avLst/>
              <a:gdLst/>
              <a:ahLst/>
              <a:cxnLst/>
              <a:rect l="l" t="t" r="r" b="b"/>
              <a:pathLst>
                <a:path w="189678" h="1097280" extrusionOk="0">
                  <a:moveTo>
                    <a:pt x="0" y="0"/>
                  </a:moveTo>
                  <a:lnTo>
                    <a:pt x="189679" y="0"/>
                  </a:lnTo>
                  <a:lnTo>
                    <a:pt x="189679" y="1097280"/>
                  </a:lnTo>
                  <a:lnTo>
                    <a:pt x="0" y="1097280"/>
                  </a:lnTo>
                  <a:close/>
                </a:path>
              </a:pathLst>
            </a:custGeom>
            <a:noFill/>
            <a:ln w="9525" cap="flat" cmpd="sng">
              <a:solidFill>
                <a:schemeClr val="dk1"/>
              </a:solidFill>
              <a:prstDash val="solid"/>
              <a:miter lim="8000"/>
              <a:headEnd type="none" w="sm" len="sm"/>
              <a:tailEnd type="none" w="sm" len="sm"/>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469" name="Google Shape;469;p31"/>
            <p:cNvSpPr/>
            <p:nvPr/>
          </p:nvSpPr>
          <p:spPr>
            <a:xfrm>
              <a:off x="-32968" y="4087783"/>
              <a:ext cx="1329498" cy="420165"/>
            </a:xfrm>
            <a:custGeom>
              <a:avLst/>
              <a:gdLst/>
              <a:ahLst/>
              <a:cxnLst/>
              <a:rect l="l" t="t" r="r" b="b"/>
              <a:pathLst>
                <a:path w="2385606" h="753929" extrusionOk="0">
                  <a:moveTo>
                    <a:pt x="0" y="0"/>
                  </a:moveTo>
                  <a:lnTo>
                    <a:pt x="340844" y="555135"/>
                  </a:lnTo>
                  <a:lnTo>
                    <a:pt x="681613" y="262147"/>
                  </a:lnTo>
                  <a:lnTo>
                    <a:pt x="1022381" y="0"/>
                  </a:lnTo>
                  <a:lnTo>
                    <a:pt x="1363225" y="0"/>
                  </a:lnTo>
                  <a:lnTo>
                    <a:pt x="1703993" y="517077"/>
                  </a:lnTo>
                  <a:lnTo>
                    <a:pt x="2044838" y="753929"/>
                  </a:lnTo>
                  <a:lnTo>
                    <a:pt x="2385606" y="0"/>
                  </a:lnTo>
                </a:path>
              </a:pathLst>
            </a:custGeom>
            <a:noFill/>
            <a:ln w="9525" cap="flat" cmpd="sng">
              <a:solidFill>
                <a:schemeClr val="dk1"/>
              </a:solidFill>
              <a:prstDash val="solid"/>
              <a:miter lim="8000"/>
              <a:headEnd type="none" w="sm" len="sm"/>
              <a:tailEnd type="none" w="sm" len="sm"/>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470" name="Google Shape;470;p31"/>
            <p:cNvSpPr/>
            <p:nvPr/>
          </p:nvSpPr>
          <p:spPr>
            <a:xfrm>
              <a:off x="-61417" y="4059335"/>
              <a:ext cx="56896" cy="56896"/>
            </a:xfrm>
            <a:custGeom>
              <a:avLst/>
              <a:gdLst/>
              <a:ahLst/>
              <a:cxnLst/>
              <a:rect l="l" t="t" r="r" b="b"/>
              <a:pathLst>
                <a:path w="102093" h="102093" extrusionOk="0">
                  <a:moveTo>
                    <a:pt x="102094" y="51047"/>
                  </a:moveTo>
                  <a:cubicBezTo>
                    <a:pt x="102094" y="79239"/>
                    <a:pt x="79239" y="102094"/>
                    <a:pt x="51047" y="102094"/>
                  </a:cubicBezTo>
                  <a:cubicBezTo>
                    <a:pt x="22854" y="102094"/>
                    <a:pt x="0" y="79239"/>
                    <a:pt x="0" y="51047"/>
                  </a:cubicBezTo>
                  <a:cubicBezTo>
                    <a:pt x="0" y="22854"/>
                    <a:pt x="22854" y="0"/>
                    <a:pt x="51047" y="0"/>
                  </a:cubicBezTo>
                  <a:cubicBezTo>
                    <a:pt x="79239" y="0"/>
                    <a:pt x="102094" y="22854"/>
                    <a:pt x="102094" y="51047"/>
                  </a:cubicBezTo>
                  <a:close/>
                </a:path>
              </a:pathLst>
            </a:custGeom>
            <a:solidFill>
              <a:schemeClr val="accent2"/>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471" name="Google Shape;471;p31"/>
            <p:cNvSpPr/>
            <p:nvPr/>
          </p:nvSpPr>
          <p:spPr>
            <a:xfrm>
              <a:off x="128536" y="4354614"/>
              <a:ext cx="56896" cy="56896"/>
            </a:xfrm>
            <a:custGeom>
              <a:avLst/>
              <a:gdLst/>
              <a:ahLst/>
              <a:cxnLst/>
              <a:rect l="l" t="t" r="r" b="b"/>
              <a:pathLst>
                <a:path w="102093" h="102093" extrusionOk="0">
                  <a:moveTo>
                    <a:pt x="102094" y="51047"/>
                  </a:moveTo>
                  <a:cubicBezTo>
                    <a:pt x="102094" y="79239"/>
                    <a:pt x="79239" y="102094"/>
                    <a:pt x="51047" y="102094"/>
                  </a:cubicBezTo>
                  <a:cubicBezTo>
                    <a:pt x="22854" y="102094"/>
                    <a:pt x="0" y="79239"/>
                    <a:pt x="0" y="51047"/>
                  </a:cubicBezTo>
                  <a:cubicBezTo>
                    <a:pt x="0" y="22854"/>
                    <a:pt x="22854" y="0"/>
                    <a:pt x="51047" y="0"/>
                  </a:cubicBezTo>
                  <a:cubicBezTo>
                    <a:pt x="79239" y="0"/>
                    <a:pt x="102094" y="22854"/>
                    <a:pt x="102094" y="51047"/>
                  </a:cubicBezTo>
                  <a:close/>
                </a:path>
              </a:pathLst>
            </a:custGeom>
            <a:solidFill>
              <a:schemeClr val="accent3"/>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472" name="Google Shape;472;p31"/>
            <p:cNvSpPr/>
            <p:nvPr/>
          </p:nvSpPr>
          <p:spPr>
            <a:xfrm>
              <a:off x="318446" y="4189385"/>
              <a:ext cx="56896" cy="56896"/>
            </a:xfrm>
            <a:custGeom>
              <a:avLst/>
              <a:gdLst/>
              <a:ahLst/>
              <a:cxnLst/>
              <a:rect l="l" t="t" r="r" b="b"/>
              <a:pathLst>
                <a:path w="102093" h="102093" extrusionOk="0">
                  <a:moveTo>
                    <a:pt x="102094" y="51047"/>
                  </a:moveTo>
                  <a:cubicBezTo>
                    <a:pt x="102094" y="79239"/>
                    <a:pt x="79239" y="102094"/>
                    <a:pt x="51047" y="102094"/>
                  </a:cubicBezTo>
                  <a:cubicBezTo>
                    <a:pt x="22854" y="102094"/>
                    <a:pt x="0" y="79239"/>
                    <a:pt x="0" y="51047"/>
                  </a:cubicBezTo>
                  <a:cubicBezTo>
                    <a:pt x="0" y="22854"/>
                    <a:pt x="22854" y="0"/>
                    <a:pt x="51047" y="0"/>
                  </a:cubicBezTo>
                  <a:cubicBezTo>
                    <a:pt x="79239" y="0"/>
                    <a:pt x="102094" y="22854"/>
                    <a:pt x="102094" y="51047"/>
                  </a:cubicBezTo>
                  <a:close/>
                </a:path>
              </a:pathLst>
            </a:custGeom>
            <a:solidFill>
              <a:schemeClr val="accent4"/>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473" name="Google Shape;473;p31"/>
            <p:cNvSpPr/>
            <p:nvPr/>
          </p:nvSpPr>
          <p:spPr>
            <a:xfrm>
              <a:off x="508356" y="4059335"/>
              <a:ext cx="56896" cy="56896"/>
            </a:xfrm>
            <a:custGeom>
              <a:avLst/>
              <a:gdLst/>
              <a:ahLst/>
              <a:cxnLst/>
              <a:rect l="l" t="t" r="r" b="b"/>
              <a:pathLst>
                <a:path w="102093" h="102093" extrusionOk="0">
                  <a:moveTo>
                    <a:pt x="102094" y="51047"/>
                  </a:moveTo>
                  <a:cubicBezTo>
                    <a:pt x="102094" y="79239"/>
                    <a:pt x="79239" y="102094"/>
                    <a:pt x="51047" y="102094"/>
                  </a:cubicBezTo>
                  <a:cubicBezTo>
                    <a:pt x="22855" y="102094"/>
                    <a:pt x="0" y="79239"/>
                    <a:pt x="0" y="51047"/>
                  </a:cubicBezTo>
                  <a:cubicBezTo>
                    <a:pt x="0" y="22854"/>
                    <a:pt x="22855" y="0"/>
                    <a:pt x="51047" y="0"/>
                  </a:cubicBezTo>
                  <a:cubicBezTo>
                    <a:pt x="79239" y="0"/>
                    <a:pt x="102094" y="22854"/>
                    <a:pt x="102094" y="51047"/>
                  </a:cubicBezTo>
                  <a:close/>
                </a:path>
              </a:pathLst>
            </a:custGeom>
            <a:solidFill>
              <a:schemeClr val="accent3"/>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474" name="Google Shape;474;p31"/>
            <p:cNvSpPr/>
            <p:nvPr/>
          </p:nvSpPr>
          <p:spPr>
            <a:xfrm>
              <a:off x="698309" y="4059335"/>
              <a:ext cx="56896" cy="56896"/>
            </a:xfrm>
            <a:custGeom>
              <a:avLst/>
              <a:gdLst/>
              <a:ahLst/>
              <a:cxnLst/>
              <a:rect l="l" t="t" r="r" b="b"/>
              <a:pathLst>
                <a:path w="102093" h="102093" extrusionOk="0">
                  <a:moveTo>
                    <a:pt x="102094" y="51047"/>
                  </a:moveTo>
                  <a:cubicBezTo>
                    <a:pt x="102094" y="79239"/>
                    <a:pt x="79239" y="102094"/>
                    <a:pt x="51047" y="102094"/>
                  </a:cubicBezTo>
                  <a:cubicBezTo>
                    <a:pt x="22854" y="102094"/>
                    <a:pt x="0" y="79239"/>
                    <a:pt x="0" y="51047"/>
                  </a:cubicBezTo>
                  <a:cubicBezTo>
                    <a:pt x="0" y="22854"/>
                    <a:pt x="22854" y="0"/>
                    <a:pt x="51047" y="0"/>
                  </a:cubicBezTo>
                  <a:cubicBezTo>
                    <a:pt x="79239" y="0"/>
                    <a:pt x="102094" y="22854"/>
                    <a:pt x="102094" y="51047"/>
                  </a:cubicBezTo>
                  <a:close/>
                </a:path>
              </a:pathLst>
            </a:custGeom>
            <a:solidFill>
              <a:schemeClr val="accent2"/>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475" name="Google Shape;475;p31"/>
            <p:cNvSpPr/>
            <p:nvPr/>
          </p:nvSpPr>
          <p:spPr>
            <a:xfrm>
              <a:off x="893172" y="4336368"/>
              <a:ext cx="56896" cy="56896"/>
            </a:xfrm>
            <a:custGeom>
              <a:avLst/>
              <a:gdLst/>
              <a:ahLst/>
              <a:cxnLst/>
              <a:rect l="l" t="t" r="r" b="b"/>
              <a:pathLst>
                <a:path w="102093" h="102093" extrusionOk="0">
                  <a:moveTo>
                    <a:pt x="102094" y="51047"/>
                  </a:moveTo>
                  <a:cubicBezTo>
                    <a:pt x="102094" y="79239"/>
                    <a:pt x="79239" y="102094"/>
                    <a:pt x="51047" y="102094"/>
                  </a:cubicBezTo>
                  <a:cubicBezTo>
                    <a:pt x="22854" y="102094"/>
                    <a:pt x="0" y="79239"/>
                    <a:pt x="0" y="51047"/>
                  </a:cubicBezTo>
                  <a:cubicBezTo>
                    <a:pt x="0" y="22854"/>
                    <a:pt x="22854" y="0"/>
                    <a:pt x="51047" y="0"/>
                  </a:cubicBezTo>
                  <a:cubicBezTo>
                    <a:pt x="79239" y="0"/>
                    <a:pt x="102094" y="22854"/>
                    <a:pt x="102094" y="51047"/>
                  </a:cubicBezTo>
                  <a:close/>
                </a:path>
              </a:pathLst>
            </a:custGeom>
            <a:solidFill>
              <a:schemeClr val="accent4"/>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476" name="Google Shape;476;p31"/>
            <p:cNvSpPr/>
            <p:nvPr/>
          </p:nvSpPr>
          <p:spPr>
            <a:xfrm>
              <a:off x="1078172" y="4457909"/>
              <a:ext cx="56896" cy="56896"/>
            </a:xfrm>
            <a:custGeom>
              <a:avLst/>
              <a:gdLst/>
              <a:ahLst/>
              <a:cxnLst/>
              <a:rect l="l" t="t" r="r" b="b"/>
              <a:pathLst>
                <a:path w="102093" h="102093" extrusionOk="0">
                  <a:moveTo>
                    <a:pt x="102094" y="51047"/>
                  </a:moveTo>
                  <a:cubicBezTo>
                    <a:pt x="102094" y="79239"/>
                    <a:pt x="79239" y="102094"/>
                    <a:pt x="51047" y="102094"/>
                  </a:cubicBezTo>
                  <a:cubicBezTo>
                    <a:pt x="22854" y="102094"/>
                    <a:pt x="0" y="79239"/>
                    <a:pt x="0" y="51047"/>
                  </a:cubicBezTo>
                  <a:cubicBezTo>
                    <a:pt x="0" y="22854"/>
                    <a:pt x="22854" y="0"/>
                    <a:pt x="51047" y="0"/>
                  </a:cubicBezTo>
                  <a:cubicBezTo>
                    <a:pt x="79239" y="0"/>
                    <a:pt x="102094" y="22854"/>
                    <a:pt x="102094" y="51047"/>
                  </a:cubicBezTo>
                  <a:close/>
                </a:path>
              </a:pathLst>
            </a:custGeom>
            <a:solidFill>
              <a:schemeClr val="accent2"/>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477" name="Google Shape;477;p31"/>
            <p:cNvSpPr/>
            <p:nvPr/>
          </p:nvSpPr>
          <p:spPr>
            <a:xfrm>
              <a:off x="1268082" y="4046253"/>
              <a:ext cx="56896" cy="56896"/>
            </a:xfrm>
            <a:custGeom>
              <a:avLst/>
              <a:gdLst/>
              <a:ahLst/>
              <a:cxnLst/>
              <a:rect l="l" t="t" r="r" b="b"/>
              <a:pathLst>
                <a:path w="102093" h="102093" extrusionOk="0">
                  <a:moveTo>
                    <a:pt x="102094" y="51047"/>
                  </a:moveTo>
                  <a:cubicBezTo>
                    <a:pt x="102094" y="79239"/>
                    <a:pt x="79239" y="102094"/>
                    <a:pt x="51047" y="102094"/>
                  </a:cubicBezTo>
                  <a:cubicBezTo>
                    <a:pt x="22854" y="102094"/>
                    <a:pt x="0" y="79239"/>
                    <a:pt x="0" y="51047"/>
                  </a:cubicBezTo>
                  <a:cubicBezTo>
                    <a:pt x="0" y="22854"/>
                    <a:pt x="22854" y="0"/>
                    <a:pt x="51047" y="0"/>
                  </a:cubicBezTo>
                  <a:cubicBezTo>
                    <a:pt x="79239" y="0"/>
                    <a:pt x="102094" y="22854"/>
                    <a:pt x="102094" y="51047"/>
                  </a:cubicBezTo>
                  <a:close/>
                </a:path>
              </a:pathLst>
            </a:custGeom>
            <a:solidFill>
              <a:schemeClr val="accent4"/>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478" name="Google Shape;478;p31"/>
            <p:cNvSpPr/>
            <p:nvPr/>
          </p:nvSpPr>
          <p:spPr>
            <a:xfrm>
              <a:off x="-215300" y="3851305"/>
              <a:ext cx="1694813" cy="830678"/>
            </a:xfrm>
            <a:custGeom>
              <a:avLst/>
              <a:gdLst/>
              <a:ahLst/>
              <a:cxnLst/>
              <a:rect l="l" t="t" r="r" b="b"/>
              <a:pathLst>
                <a:path w="3040023" h="1490006" extrusionOk="0">
                  <a:moveTo>
                    <a:pt x="2916053" y="1490007"/>
                  </a:moveTo>
                  <a:lnTo>
                    <a:pt x="123971" y="1490007"/>
                  </a:lnTo>
                  <a:cubicBezTo>
                    <a:pt x="55529" y="1490007"/>
                    <a:pt x="0" y="1434478"/>
                    <a:pt x="0" y="1366036"/>
                  </a:cubicBezTo>
                  <a:lnTo>
                    <a:pt x="0" y="123971"/>
                  </a:lnTo>
                  <a:cubicBezTo>
                    <a:pt x="0" y="55529"/>
                    <a:pt x="55529" y="0"/>
                    <a:pt x="123971" y="0"/>
                  </a:cubicBezTo>
                  <a:lnTo>
                    <a:pt x="2916053" y="0"/>
                  </a:lnTo>
                  <a:cubicBezTo>
                    <a:pt x="2984495" y="0"/>
                    <a:pt x="3040024" y="55529"/>
                    <a:pt x="3040024" y="123971"/>
                  </a:cubicBezTo>
                  <a:lnTo>
                    <a:pt x="3040024" y="1366036"/>
                  </a:lnTo>
                  <a:cubicBezTo>
                    <a:pt x="3040024" y="1434554"/>
                    <a:pt x="2984495" y="1490007"/>
                    <a:pt x="2916053" y="1490007"/>
                  </a:cubicBezTo>
                  <a:close/>
                </a:path>
              </a:pathLst>
            </a:custGeom>
            <a:noFill/>
            <a:ln w="9525" cap="flat" cmpd="sng">
              <a:solidFill>
                <a:schemeClr val="dk1"/>
              </a:solidFill>
              <a:prstDash val="solid"/>
              <a:miter lim="8000"/>
              <a:headEnd type="none" w="sm" len="sm"/>
              <a:tailEnd type="none" w="sm" len="sm"/>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633">
          <a:extLst>
            <a:ext uri="{FF2B5EF4-FFF2-40B4-BE49-F238E27FC236}">
              <a16:creationId xmlns:a16="http://schemas.microsoft.com/office/drawing/2014/main" id="{AA8E40C8-08F6-E229-697A-08770562D809}"/>
            </a:ext>
          </a:extLst>
        </p:cNvPr>
        <p:cNvGrpSpPr/>
        <p:nvPr/>
      </p:nvGrpSpPr>
      <p:grpSpPr>
        <a:xfrm>
          <a:off x="0" y="0"/>
          <a:ext cx="0" cy="0"/>
          <a:chOff x="0" y="0"/>
          <a:chExt cx="0" cy="0"/>
        </a:xfrm>
      </p:grpSpPr>
      <p:sp useBgFill="1">
        <p:nvSpPr>
          <p:cNvPr id="654" name="Rectangle 653">
            <a:extLst>
              <a:ext uri="{FF2B5EF4-FFF2-40B4-BE49-F238E27FC236}">
                <a16:creationId xmlns:a16="http://schemas.microsoft.com/office/drawing/2014/main" id="{AA7C6AB0-CDFB-D448-A2EF-5BCCA83300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655" name="Rectangle 654">
            <a:extLst>
              <a:ext uri="{FF2B5EF4-FFF2-40B4-BE49-F238E27FC236}">
                <a16:creationId xmlns:a16="http://schemas.microsoft.com/office/drawing/2014/main" id="{B0C1B8CA-2D3B-1A4B-DAB5-85F75E823B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6" name="Rectangle 655">
            <a:extLst>
              <a:ext uri="{FF2B5EF4-FFF2-40B4-BE49-F238E27FC236}">
                <a16:creationId xmlns:a16="http://schemas.microsoft.com/office/drawing/2014/main" id="{BA945AB1-26B8-32F9-7277-7EE69C7B17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7" name="Rectangle 656">
            <a:extLst>
              <a:ext uri="{FF2B5EF4-FFF2-40B4-BE49-F238E27FC236}">
                <a16:creationId xmlns:a16="http://schemas.microsoft.com/office/drawing/2014/main" id="{9C814CAD-3DB2-2821-1184-57174B376D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8" name="Rectangle 657">
            <a:extLst>
              <a:ext uri="{FF2B5EF4-FFF2-40B4-BE49-F238E27FC236}">
                <a16:creationId xmlns:a16="http://schemas.microsoft.com/office/drawing/2014/main" id="{FF7D128B-E325-7862-758D-6C9DCDC0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5" name="Google Shape;635;p37">
            <a:extLst>
              <a:ext uri="{FF2B5EF4-FFF2-40B4-BE49-F238E27FC236}">
                <a16:creationId xmlns:a16="http://schemas.microsoft.com/office/drawing/2014/main" id="{404E14D2-F47C-8868-9F92-21902FE120F2}"/>
              </a:ext>
            </a:extLst>
          </p:cNvPr>
          <p:cNvSpPr txBox="1">
            <a:spLocks noGrp="1"/>
          </p:cNvSpPr>
          <p:nvPr>
            <p:ph type="title"/>
          </p:nvPr>
        </p:nvSpPr>
        <p:spPr>
          <a:xfrm>
            <a:off x="699714" y="353160"/>
            <a:ext cx="7091300" cy="898581"/>
          </a:xfrm>
          <a:prstGeom prst="rect">
            <a:avLst/>
          </a:prstGeom>
        </p:spPr>
        <p:txBody>
          <a:bodyPr spcFirstLastPara="1" vert="horz" lIns="91440" tIns="45720" rIns="91440" bIns="45720" rtlCol="0" anchor="ctr" anchorCtr="0">
            <a:normAutofit/>
          </a:bodyPr>
          <a:lstStyle/>
          <a:p>
            <a:r>
              <a:rPr lang="en-US" sz="4000">
                <a:solidFill>
                  <a:srgbClr val="FFFFFF"/>
                </a:solidFill>
              </a:rPr>
              <a:t>Identifying Delay Patterns</a:t>
            </a:r>
          </a:p>
        </p:txBody>
      </p:sp>
      <p:pic>
        <p:nvPicPr>
          <p:cNvPr id="3" name="Picture 2" descr="A chart with different colored squares&#10;&#10;AI-generated content may be incorrect.">
            <a:extLst>
              <a:ext uri="{FF2B5EF4-FFF2-40B4-BE49-F238E27FC236}">
                <a16:creationId xmlns:a16="http://schemas.microsoft.com/office/drawing/2014/main" id="{9D4978E5-7AB0-AAB1-A435-AA8EBA576806}"/>
              </a:ext>
            </a:extLst>
          </p:cNvPr>
          <p:cNvPicPr>
            <a:picLocks noChangeAspect="1"/>
          </p:cNvPicPr>
          <p:nvPr/>
        </p:nvPicPr>
        <p:blipFill>
          <a:blip r:embed="rId3"/>
          <a:stretch>
            <a:fillRect/>
          </a:stretch>
        </p:blipFill>
        <p:spPr>
          <a:xfrm>
            <a:off x="1533372" y="1603915"/>
            <a:ext cx="8666918" cy="4953746"/>
          </a:xfrm>
          <a:prstGeom prst="rect">
            <a:avLst/>
          </a:prstGeom>
        </p:spPr>
      </p:pic>
    </p:spTree>
    <p:extLst>
      <p:ext uri="{BB962C8B-B14F-4D97-AF65-F5344CB8AC3E}">
        <p14:creationId xmlns:p14="http://schemas.microsoft.com/office/powerpoint/2010/main" val="8822348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633">
          <a:extLst>
            <a:ext uri="{FF2B5EF4-FFF2-40B4-BE49-F238E27FC236}">
              <a16:creationId xmlns:a16="http://schemas.microsoft.com/office/drawing/2014/main" id="{9F1FCEAC-C912-4207-8702-37BBCE3CDFC2}"/>
            </a:ext>
          </a:extLst>
        </p:cNvPr>
        <p:cNvGrpSpPr/>
        <p:nvPr/>
      </p:nvGrpSpPr>
      <p:grpSpPr>
        <a:xfrm>
          <a:off x="0" y="0"/>
          <a:ext cx="0" cy="0"/>
          <a:chOff x="0" y="0"/>
          <a:chExt cx="0" cy="0"/>
        </a:xfrm>
      </p:grpSpPr>
      <p:sp useBgFill="1">
        <p:nvSpPr>
          <p:cNvPr id="687" name="Rectangle 686">
            <a:extLst>
              <a:ext uri="{FF2B5EF4-FFF2-40B4-BE49-F238E27FC236}">
                <a16:creationId xmlns:a16="http://schemas.microsoft.com/office/drawing/2014/main" id="{2151139A-886F-4B97-8815-729AD3831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689" name="Rectangle 688">
            <a:extLst>
              <a:ext uri="{FF2B5EF4-FFF2-40B4-BE49-F238E27FC236}">
                <a16:creationId xmlns:a16="http://schemas.microsoft.com/office/drawing/2014/main" id="{AB5E08C4-8CDD-4623-A5B8-E998C6DEE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1" name="Rectangle 690">
            <a:extLst>
              <a:ext uri="{FF2B5EF4-FFF2-40B4-BE49-F238E27FC236}">
                <a16:creationId xmlns:a16="http://schemas.microsoft.com/office/drawing/2014/main" id="{15F33878-D502-4FFA-8ACE-F2AECDB2A2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3" name="Rectangle 692">
            <a:extLst>
              <a:ext uri="{FF2B5EF4-FFF2-40B4-BE49-F238E27FC236}">
                <a16:creationId xmlns:a16="http://schemas.microsoft.com/office/drawing/2014/main" id="{D3539FEE-81D3-4406-802E-60B20B16F4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95" name="Rectangle 694">
            <a:extLst>
              <a:ext uri="{FF2B5EF4-FFF2-40B4-BE49-F238E27FC236}">
                <a16:creationId xmlns:a16="http://schemas.microsoft.com/office/drawing/2014/main" id="{DC701763-729E-462F-A5A8-E0DEFEB1E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5" name="Google Shape;635;p37">
            <a:extLst>
              <a:ext uri="{FF2B5EF4-FFF2-40B4-BE49-F238E27FC236}">
                <a16:creationId xmlns:a16="http://schemas.microsoft.com/office/drawing/2014/main" id="{75357A08-AF0B-BDC9-74B6-F88292B64F9C}"/>
              </a:ext>
            </a:extLst>
          </p:cNvPr>
          <p:cNvSpPr txBox="1">
            <a:spLocks noGrp="1"/>
          </p:cNvSpPr>
          <p:nvPr>
            <p:ph type="title"/>
          </p:nvPr>
        </p:nvSpPr>
        <p:spPr>
          <a:xfrm>
            <a:off x="699714" y="353160"/>
            <a:ext cx="7091300" cy="898581"/>
          </a:xfrm>
          <a:prstGeom prst="rect">
            <a:avLst/>
          </a:prstGeom>
        </p:spPr>
        <p:txBody>
          <a:bodyPr spcFirstLastPara="1" vert="horz" lIns="91440" tIns="45720" rIns="91440" bIns="45720" rtlCol="0" anchor="ctr" anchorCtr="0">
            <a:normAutofit/>
          </a:bodyPr>
          <a:lstStyle/>
          <a:p>
            <a:r>
              <a:rPr lang="en-US" sz="4000">
                <a:solidFill>
                  <a:srgbClr val="FFFFFF"/>
                </a:solidFill>
              </a:rPr>
              <a:t>Trends Over Time</a:t>
            </a:r>
          </a:p>
        </p:txBody>
      </p:sp>
      <p:pic>
        <p:nvPicPr>
          <p:cNvPr id="5" name="Picture 4" descr="A graph showing a line of a line&#10;&#10;AI-generated content may be incorrect.">
            <a:extLst>
              <a:ext uri="{FF2B5EF4-FFF2-40B4-BE49-F238E27FC236}">
                <a16:creationId xmlns:a16="http://schemas.microsoft.com/office/drawing/2014/main" id="{2F6AB59E-7957-50DE-3404-79F2C3CE85DA}"/>
              </a:ext>
            </a:extLst>
          </p:cNvPr>
          <p:cNvPicPr>
            <a:picLocks noChangeAspect="1"/>
          </p:cNvPicPr>
          <p:nvPr/>
        </p:nvPicPr>
        <p:blipFill>
          <a:blip r:embed="rId3"/>
          <a:stretch>
            <a:fillRect/>
          </a:stretch>
        </p:blipFill>
        <p:spPr>
          <a:xfrm>
            <a:off x="123390" y="2459422"/>
            <a:ext cx="6119755" cy="3248888"/>
          </a:xfrm>
          <a:prstGeom prst="rect">
            <a:avLst/>
          </a:prstGeom>
        </p:spPr>
      </p:pic>
      <p:pic>
        <p:nvPicPr>
          <p:cNvPr id="7" name="Picture 6" descr="A graph of different colored bars&#10;&#10;AI-generated content may be incorrect.">
            <a:extLst>
              <a:ext uri="{FF2B5EF4-FFF2-40B4-BE49-F238E27FC236}">
                <a16:creationId xmlns:a16="http://schemas.microsoft.com/office/drawing/2014/main" id="{322A4854-A069-3243-B446-8C95B80485F8}"/>
              </a:ext>
            </a:extLst>
          </p:cNvPr>
          <p:cNvPicPr>
            <a:picLocks noChangeAspect="1"/>
          </p:cNvPicPr>
          <p:nvPr/>
        </p:nvPicPr>
        <p:blipFill>
          <a:blip r:embed="rId4"/>
          <a:stretch>
            <a:fillRect/>
          </a:stretch>
        </p:blipFill>
        <p:spPr>
          <a:xfrm>
            <a:off x="6345165" y="2254469"/>
            <a:ext cx="5822408" cy="3508001"/>
          </a:xfrm>
          <a:prstGeom prst="rect">
            <a:avLst/>
          </a:prstGeom>
        </p:spPr>
      </p:pic>
    </p:spTree>
    <p:extLst>
      <p:ext uri="{BB962C8B-B14F-4D97-AF65-F5344CB8AC3E}">
        <p14:creationId xmlns:p14="http://schemas.microsoft.com/office/powerpoint/2010/main" val="41792581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633">
          <a:extLst>
            <a:ext uri="{FF2B5EF4-FFF2-40B4-BE49-F238E27FC236}">
              <a16:creationId xmlns:a16="http://schemas.microsoft.com/office/drawing/2014/main" id="{6518DCFE-30EB-4BCB-C482-B2B090D24D76}"/>
            </a:ext>
          </a:extLst>
        </p:cNvPr>
        <p:cNvGrpSpPr/>
        <p:nvPr/>
      </p:nvGrpSpPr>
      <p:grpSpPr>
        <a:xfrm>
          <a:off x="0" y="0"/>
          <a:ext cx="0" cy="0"/>
          <a:chOff x="0" y="0"/>
          <a:chExt cx="0" cy="0"/>
        </a:xfrm>
      </p:grpSpPr>
      <p:sp useBgFill="1">
        <p:nvSpPr>
          <p:cNvPr id="674" name="Rectangle 673">
            <a:extLst>
              <a:ext uri="{FF2B5EF4-FFF2-40B4-BE49-F238E27FC236}">
                <a16:creationId xmlns:a16="http://schemas.microsoft.com/office/drawing/2014/main" id="{2151139A-886F-4B97-8815-729AD3831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676" name="Rectangle 675">
            <a:extLst>
              <a:ext uri="{FF2B5EF4-FFF2-40B4-BE49-F238E27FC236}">
                <a16:creationId xmlns:a16="http://schemas.microsoft.com/office/drawing/2014/main" id="{AB5E08C4-8CDD-4623-A5B8-E998C6DEE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8" name="Rectangle 677">
            <a:extLst>
              <a:ext uri="{FF2B5EF4-FFF2-40B4-BE49-F238E27FC236}">
                <a16:creationId xmlns:a16="http://schemas.microsoft.com/office/drawing/2014/main" id="{15F33878-D502-4FFA-8ACE-F2AECDB2A2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0" name="Rectangle 679">
            <a:extLst>
              <a:ext uri="{FF2B5EF4-FFF2-40B4-BE49-F238E27FC236}">
                <a16:creationId xmlns:a16="http://schemas.microsoft.com/office/drawing/2014/main" id="{D3539FEE-81D3-4406-802E-60B20B16F4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82" name="Rectangle 681">
            <a:extLst>
              <a:ext uri="{FF2B5EF4-FFF2-40B4-BE49-F238E27FC236}">
                <a16:creationId xmlns:a16="http://schemas.microsoft.com/office/drawing/2014/main" id="{DC701763-729E-462F-A5A8-E0DEFEB1E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5" name="Google Shape;635;p37">
            <a:extLst>
              <a:ext uri="{FF2B5EF4-FFF2-40B4-BE49-F238E27FC236}">
                <a16:creationId xmlns:a16="http://schemas.microsoft.com/office/drawing/2014/main" id="{5A07DEEC-F3FA-B706-C45E-D1E154216653}"/>
              </a:ext>
            </a:extLst>
          </p:cNvPr>
          <p:cNvSpPr txBox="1">
            <a:spLocks noGrp="1"/>
          </p:cNvSpPr>
          <p:nvPr>
            <p:ph type="title"/>
          </p:nvPr>
        </p:nvSpPr>
        <p:spPr>
          <a:xfrm>
            <a:off x="699714" y="353160"/>
            <a:ext cx="7091300" cy="898581"/>
          </a:xfrm>
          <a:prstGeom prst="rect">
            <a:avLst/>
          </a:prstGeom>
        </p:spPr>
        <p:txBody>
          <a:bodyPr spcFirstLastPara="1" vert="horz" lIns="91440" tIns="45720" rIns="91440" bIns="45720" rtlCol="0" anchor="ctr" anchorCtr="0">
            <a:normAutofit/>
          </a:bodyPr>
          <a:lstStyle/>
          <a:p>
            <a:r>
              <a:rPr lang="en-US" sz="4000">
                <a:solidFill>
                  <a:srgbClr val="FFFFFF"/>
                </a:solidFill>
              </a:rPr>
              <a:t>Predicting Future Delays</a:t>
            </a:r>
          </a:p>
        </p:txBody>
      </p:sp>
      <p:pic>
        <p:nvPicPr>
          <p:cNvPr id="6" name="Picture 5" descr="A white text with black text&#10;&#10;AI-generated content may be incorrect.">
            <a:extLst>
              <a:ext uri="{FF2B5EF4-FFF2-40B4-BE49-F238E27FC236}">
                <a16:creationId xmlns:a16="http://schemas.microsoft.com/office/drawing/2014/main" id="{BF5CCC5D-EA10-9963-0029-084CD62DB3B5}"/>
              </a:ext>
            </a:extLst>
          </p:cNvPr>
          <p:cNvPicPr>
            <a:picLocks noChangeAspect="1"/>
          </p:cNvPicPr>
          <p:nvPr/>
        </p:nvPicPr>
        <p:blipFill>
          <a:blip r:embed="rId3"/>
          <a:stretch>
            <a:fillRect/>
          </a:stretch>
        </p:blipFill>
        <p:spPr>
          <a:xfrm>
            <a:off x="532112" y="2819400"/>
            <a:ext cx="5314724" cy="2630788"/>
          </a:xfrm>
          <a:prstGeom prst="rect">
            <a:avLst/>
          </a:prstGeom>
        </p:spPr>
      </p:pic>
      <p:pic>
        <p:nvPicPr>
          <p:cNvPr id="3" name="Picture 2" descr="A graph with purple rectangular bars&#10;&#10;AI-generated content may be incorrect.">
            <a:extLst>
              <a:ext uri="{FF2B5EF4-FFF2-40B4-BE49-F238E27FC236}">
                <a16:creationId xmlns:a16="http://schemas.microsoft.com/office/drawing/2014/main" id="{E999DF18-E44E-9963-263B-B54B74072645}"/>
              </a:ext>
            </a:extLst>
          </p:cNvPr>
          <p:cNvPicPr>
            <a:picLocks noChangeAspect="1"/>
          </p:cNvPicPr>
          <p:nvPr/>
        </p:nvPicPr>
        <p:blipFill>
          <a:blip r:embed="rId4"/>
          <a:srcRect r="8476"/>
          <a:stretch/>
        </p:blipFill>
        <p:spPr>
          <a:xfrm>
            <a:off x="6378948" y="1694756"/>
            <a:ext cx="5464709" cy="4586205"/>
          </a:xfrm>
          <a:prstGeom prst="rect">
            <a:avLst/>
          </a:prstGeom>
        </p:spPr>
      </p:pic>
    </p:spTree>
    <p:extLst>
      <p:ext uri="{BB962C8B-B14F-4D97-AF65-F5344CB8AC3E}">
        <p14:creationId xmlns:p14="http://schemas.microsoft.com/office/powerpoint/2010/main" val="25466546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633">
          <a:extLst>
            <a:ext uri="{FF2B5EF4-FFF2-40B4-BE49-F238E27FC236}">
              <a16:creationId xmlns:a16="http://schemas.microsoft.com/office/drawing/2014/main" id="{82F6199F-809A-1B20-1A56-D63CE467EE9F}"/>
            </a:ext>
          </a:extLst>
        </p:cNvPr>
        <p:cNvGrpSpPr/>
        <p:nvPr/>
      </p:nvGrpSpPr>
      <p:grpSpPr>
        <a:xfrm>
          <a:off x="0" y="0"/>
          <a:ext cx="0" cy="0"/>
          <a:chOff x="0" y="0"/>
          <a:chExt cx="0" cy="0"/>
        </a:xfrm>
      </p:grpSpPr>
      <p:sp useBgFill="1">
        <p:nvSpPr>
          <p:cNvPr id="696" name="Rectangle 695">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8" name="Rectangle 697">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0" name="Rectangle 699">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2" name="Rectangle 701">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5" name="Google Shape;635;p37">
            <a:extLst>
              <a:ext uri="{FF2B5EF4-FFF2-40B4-BE49-F238E27FC236}">
                <a16:creationId xmlns:a16="http://schemas.microsoft.com/office/drawing/2014/main" id="{113A50B6-F944-FB28-14A9-BDD3842EBB24}"/>
              </a:ext>
            </a:extLst>
          </p:cNvPr>
          <p:cNvSpPr txBox="1">
            <a:spLocks noGrp="1"/>
          </p:cNvSpPr>
          <p:nvPr>
            <p:ph type="title"/>
          </p:nvPr>
        </p:nvSpPr>
        <p:spPr>
          <a:xfrm>
            <a:off x="699713" y="248038"/>
            <a:ext cx="7063721" cy="1159200"/>
          </a:xfrm>
          <a:prstGeom prst="rect">
            <a:avLst/>
          </a:prstGeom>
        </p:spPr>
        <p:txBody>
          <a:bodyPr spcFirstLastPara="1" vert="horz" lIns="91440" tIns="45720" rIns="91440" bIns="45720" rtlCol="0" anchor="ctr" anchorCtr="0">
            <a:normAutofit/>
          </a:bodyPr>
          <a:lstStyle/>
          <a:p>
            <a:r>
              <a:rPr lang="en-US" sz="4000" kern="1200" dirty="0">
                <a:solidFill>
                  <a:srgbClr val="FFFFFF"/>
                </a:solidFill>
                <a:latin typeface="+mj-lt"/>
                <a:ea typeface="+mj-ea"/>
                <a:cs typeface="+mj-cs"/>
              </a:rPr>
              <a:t>Economic Cost of Delays</a:t>
            </a:r>
          </a:p>
        </p:txBody>
      </p:sp>
      <p:pic>
        <p:nvPicPr>
          <p:cNvPr id="4" name="Picture 3" descr="A graph of a graph of a graph&#10;&#10;AI-generated content may be incorrect.">
            <a:extLst>
              <a:ext uri="{FF2B5EF4-FFF2-40B4-BE49-F238E27FC236}">
                <a16:creationId xmlns:a16="http://schemas.microsoft.com/office/drawing/2014/main" id="{B5BE0297-290E-1A2A-6991-7908BB2ED4D4}"/>
              </a:ext>
            </a:extLst>
          </p:cNvPr>
          <p:cNvPicPr>
            <a:picLocks noChangeAspect="1"/>
          </p:cNvPicPr>
          <p:nvPr/>
        </p:nvPicPr>
        <p:blipFill>
          <a:blip r:embed="rId3"/>
          <a:stretch>
            <a:fillRect/>
          </a:stretch>
        </p:blipFill>
        <p:spPr>
          <a:xfrm>
            <a:off x="1186376" y="1655276"/>
            <a:ext cx="9437495" cy="4954686"/>
          </a:xfrm>
          <a:prstGeom prst="rect">
            <a:avLst/>
          </a:prstGeom>
        </p:spPr>
      </p:pic>
    </p:spTree>
    <p:extLst>
      <p:ext uri="{BB962C8B-B14F-4D97-AF65-F5344CB8AC3E}">
        <p14:creationId xmlns:p14="http://schemas.microsoft.com/office/powerpoint/2010/main" val="7977902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633">
          <a:extLst>
            <a:ext uri="{FF2B5EF4-FFF2-40B4-BE49-F238E27FC236}">
              <a16:creationId xmlns:a16="http://schemas.microsoft.com/office/drawing/2014/main" id="{9A36D0E2-EB3B-6263-C09B-E8443F44CB0F}"/>
            </a:ext>
          </a:extLst>
        </p:cNvPr>
        <p:cNvGrpSpPr/>
        <p:nvPr/>
      </p:nvGrpSpPr>
      <p:grpSpPr>
        <a:xfrm>
          <a:off x="0" y="0"/>
          <a:ext cx="0" cy="0"/>
          <a:chOff x="0" y="0"/>
          <a:chExt cx="0" cy="0"/>
        </a:xfrm>
      </p:grpSpPr>
      <p:sp useBgFill="1">
        <p:nvSpPr>
          <p:cNvPr id="685" name="Rectangle 684">
            <a:extLst>
              <a:ext uri="{FF2B5EF4-FFF2-40B4-BE49-F238E27FC236}">
                <a16:creationId xmlns:a16="http://schemas.microsoft.com/office/drawing/2014/main" id="{80CCBEFA-26C1-D5BF-5570-9C9464E8B8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7" name="Rectangle 686">
            <a:extLst>
              <a:ext uri="{FF2B5EF4-FFF2-40B4-BE49-F238E27FC236}">
                <a16:creationId xmlns:a16="http://schemas.microsoft.com/office/drawing/2014/main" id="{3C0C9D2D-F0C7-316B-20D1-083480608B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9" name="Rectangle 688">
            <a:extLst>
              <a:ext uri="{FF2B5EF4-FFF2-40B4-BE49-F238E27FC236}">
                <a16:creationId xmlns:a16="http://schemas.microsoft.com/office/drawing/2014/main" id="{393E45F7-38B5-47E1-E266-0702825457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1" name="Rectangle 690">
            <a:extLst>
              <a:ext uri="{FF2B5EF4-FFF2-40B4-BE49-F238E27FC236}">
                <a16:creationId xmlns:a16="http://schemas.microsoft.com/office/drawing/2014/main" id="{7FEE430E-5824-21D3-0C6A-53D67C308C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5" name="Google Shape;635;p37">
            <a:extLst>
              <a:ext uri="{FF2B5EF4-FFF2-40B4-BE49-F238E27FC236}">
                <a16:creationId xmlns:a16="http://schemas.microsoft.com/office/drawing/2014/main" id="{77771FC2-B7F4-50B0-A563-18E8B176BE15}"/>
              </a:ext>
            </a:extLst>
          </p:cNvPr>
          <p:cNvSpPr txBox="1">
            <a:spLocks noGrp="1"/>
          </p:cNvSpPr>
          <p:nvPr>
            <p:ph type="title"/>
          </p:nvPr>
        </p:nvSpPr>
        <p:spPr>
          <a:xfrm>
            <a:off x="699713" y="248038"/>
            <a:ext cx="7063721" cy="1159200"/>
          </a:xfrm>
          <a:prstGeom prst="rect">
            <a:avLst/>
          </a:prstGeom>
        </p:spPr>
        <p:txBody>
          <a:bodyPr spcFirstLastPara="1" vert="horz" lIns="91440" tIns="45720" rIns="91440" bIns="45720" rtlCol="0" anchor="ctr" anchorCtr="0">
            <a:normAutofit/>
          </a:bodyPr>
          <a:lstStyle/>
          <a:p>
            <a:r>
              <a:rPr lang="en-US" sz="4000" kern="1200">
                <a:solidFill>
                  <a:srgbClr val="FFFFFF"/>
                </a:solidFill>
                <a:latin typeface="+mj-lt"/>
                <a:ea typeface="+mj-ea"/>
                <a:cs typeface="+mj-cs"/>
              </a:rPr>
              <a:t>Summary</a:t>
            </a:r>
            <a:endParaRPr lang="en-US" sz="4000" kern="1200" dirty="0">
              <a:solidFill>
                <a:srgbClr val="FFFFFF"/>
              </a:solidFill>
              <a:latin typeface="+mj-lt"/>
              <a:ea typeface="+mj-ea"/>
              <a:cs typeface="+mj-cs"/>
            </a:endParaRPr>
          </a:p>
        </p:txBody>
      </p:sp>
      <p:sp>
        <p:nvSpPr>
          <p:cNvPr id="4" name="TextBox 3">
            <a:extLst>
              <a:ext uri="{FF2B5EF4-FFF2-40B4-BE49-F238E27FC236}">
                <a16:creationId xmlns:a16="http://schemas.microsoft.com/office/drawing/2014/main" id="{A93DE9D4-4EAC-B3C2-1258-FFCA0FDB0860}"/>
              </a:ext>
            </a:extLst>
          </p:cNvPr>
          <p:cNvSpPr txBox="1"/>
          <p:nvPr/>
        </p:nvSpPr>
        <p:spPr>
          <a:xfrm>
            <a:off x="950680" y="5011589"/>
            <a:ext cx="10105662" cy="1231106"/>
          </a:xfrm>
          <a:prstGeom prst="rect">
            <a:avLst/>
          </a:prstGeom>
          <a:noFill/>
        </p:spPr>
        <p:txBody>
          <a:bodyPr wrap="square">
            <a:spAutoFit/>
          </a:bodyPr>
          <a:lstStyle/>
          <a:p>
            <a:r>
              <a:rPr lang="en-US"/>
              <a:t>Notes about External Factors: </a:t>
            </a:r>
          </a:p>
          <a:p>
            <a:pPr marL="285750" indent="-285750">
              <a:buFontTx/>
              <a:buChar char="-"/>
            </a:pPr>
            <a:r>
              <a:rPr lang="en-US" sz="1400" b="1"/>
              <a:t>Weather &amp; Seasonal Effects</a:t>
            </a:r>
            <a:r>
              <a:rPr lang="en-US" sz="1400"/>
              <a:t> – Extreme weather (snow, rain, heat waves) can disrupt train schedules, and seasonal ridership shifts may require adaptive scheduling.</a:t>
            </a:r>
          </a:p>
          <a:p>
            <a:pPr marL="285750" indent="-285750">
              <a:buFontTx/>
              <a:buChar char="-"/>
            </a:pPr>
            <a:r>
              <a:rPr lang="en-US" sz="1400" b="1"/>
              <a:t>Passenger Behavior &amp; Travel Patterns</a:t>
            </a:r>
            <a:r>
              <a:rPr lang="en-US" sz="1400"/>
              <a:t> – Changes in commuter habits, remote work trends, and unexpected events (e.g., pandemics) can impact subway ridership and delay patterns.</a:t>
            </a:r>
            <a:endParaRPr lang="en-US" sz="1400" dirty="0"/>
          </a:p>
        </p:txBody>
      </p:sp>
      <p:pic>
        <p:nvPicPr>
          <p:cNvPr id="5" name="Picture 4" descr="A close-up of a graph&#10;&#10;AI-generated content may be incorrect.">
            <a:extLst>
              <a:ext uri="{FF2B5EF4-FFF2-40B4-BE49-F238E27FC236}">
                <a16:creationId xmlns:a16="http://schemas.microsoft.com/office/drawing/2014/main" id="{AA5A0A2A-62B2-45FB-6AD6-9989A76EBF28}"/>
              </a:ext>
            </a:extLst>
          </p:cNvPr>
          <p:cNvPicPr>
            <a:picLocks noChangeAspect="1"/>
          </p:cNvPicPr>
          <p:nvPr/>
        </p:nvPicPr>
        <p:blipFill>
          <a:blip r:embed="rId3"/>
          <a:stretch>
            <a:fillRect/>
          </a:stretch>
        </p:blipFill>
        <p:spPr>
          <a:xfrm>
            <a:off x="1455112" y="2116897"/>
            <a:ext cx="9923202" cy="2353751"/>
          </a:xfrm>
          <a:prstGeom prst="rect">
            <a:avLst/>
          </a:prstGeom>
        </p:spPr>
      </p:pic>
    </p:spTree>
    <p:extLst>
      <p:ext uri="{BB962C8B-B14F-4D97-AF65-F5344CB8AC3E}">
        <p14:creationId xmlns:p14="http://schemas.microsoft.com/office/powerpoint/2010/main" val="12345195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633">
          <a:extLst>
            <a:ext uri="{FF2B5EF4-FFF2-40B4-BE49-F238E27FC236}">
              <a16:creationId xmlns:a16="http://schemas.microsoft.com/office/drawing/2014/main" id="{3F5334C3-71E7-0883-8CB3-FCC6401B5DD1}"/>
            </a:ext>
          </a:extLst>
        </p:cNvPr>
        <p:cNvGrpSpPr/>
        <p:nvPr/>
      </p:nvGrpSpPr>
      <p:grpSpPr>
        <a:xfrm>
          <a:off x="0" y="0"/>
          <a:ext cx="0" cy="0"/>
          <a:chOff x="0" y="0"/>
          <a:chExt cx="0" cy="0"/>
        </a:xfrm>
      </p:grpSpPr>
      <p:sp useBgFill="1">
        <p:nvSpPr>
          <p:cNvPr id="696" name="Rectangle 695">
            <a:extLst>
              <a:ext uri="{FF2B5EF4-FFF2-40B4-BE49-F238E27FC236}">
                <a16:creationId xmlns:a16="http://schemas.microsoft.com/office/drawing/2014/main" id="{2151139A-886F-4B97-8815-729AD3831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698" name="Rectangle 697">
            <a:extLst>
              <a:ext uri="{FF2B5EF4-FFF2-40B4-BE49-F238E27FC236}">
                <a16:creationId xmlns:a16="http://schemas.microsoft.com/office/drawing/2014/main" id="{AB5E08C4-8CDD-4623-A5B8-E998C6DEE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0" name="Rectangle 699">
            <a:extLst>
              <a:ext uri="{FF2B5EF4-FFF2-40B4-BE49-F238E27FC236}">
                <a16:creationId xmlns:a16="http://schemas.microsoft.com/office/drawing/2014/main" id="{15F33878-D502-4FFA-8ACE-F2AECDB2A2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2" name="Rectangle 701">
            <a:extLst>
              <a:ext uri="{FF2B5EF4-FFF2-40B4-BE49-F238E27FC236}">
                <a16:creationId xmlns:a16="http://schemas.microsoft.com/office/drawing/2014/main" id="{D3539FEE-81D3-4406-802E-60B20B16F4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04" name="Rectangle 703">
            <a:extLst>
              <a:ext uri="{FF2B5EF4-FFF2-40B4-BE49-F238E27FC236}">
                <a16:creationId xmlns:a16="http://schemas.microsoft.com/office/drawing/2014/main" id="{DC701763-729E-462F-A5A8-E0DEFEB1E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5" name="Google Shape;635;p37">
            <a:extLst>
              <a:ext uri="{FF2B5EF4-FFF2-40B4-BE49-F238E27FC236}">
                <a16:creationId xmlns:a16="http://schemas.microsoft.com/office/drawing/2014/main" id="{A2A35C7B-37D7-FCCD-7880-2FF9172B1DCF}"/>
              </a:ext>
            </a:extLst>
          </p:cNvPr>
          <p:cNvSpPr txBox="1">
            <a:spLocks noGrp="1"/>
          </p:cNvSpPr>
          <p:nvPr>
            <p:ph type="title"/>
          </p:nvPr>
        </p:nvSpPr>
        <p:spPr>
          <a:xfrm>
            <a:off x="699714" y="353160"/>
            <a:ext cx="7091300" cy="898581"/>
          </a:xfrm>
          <a:prstGeom prst="rect">
            <a:avLst/>
          </a:prstGeom>
        </p:spPr>
        <p:txBody>
          <a:bodyPr spcFirstLastPara="1" vert="horz" lIns="91440" tIns="45720" rIns="91440" bIns="45720" rtlCol="0" anchor="ctr" anchorCtr="0">
            <a:normAutofit/>
          </a:bodyPr>
          <a:lstStyle/>
          <a:p>
            <a:r>
              <a:rPr lang="en-US" sz="3400">
                <a:solidFill>
                  <a:srgbClr val="FFFFFF"/>
                </a:solidFill>
              </a:rPr>
              <a:t>Formula and Code for Economic Loss</a:t>
            </a:r>
          </a:p>
        </p:txBody>
      </p:sp>
      <p:pic>
        <p:nvPicPr>
          <p:cNvPr id="7" name="Picture 6" descr="A computer code with text&#10;&#10;AI-generated content may be incorrect.">
            <a:extLst>
              <a:ext uri="{FF2B5EF4-FFF2-40B4-BE49-F238E27FC236}">
                <a16:creationId xmlns:a16="http://schemas.microsoft.com/office/drawing/2014/main" id="{CD4261F2-990A-6F45-5786-43B41C659890}"/>
              </a:ext>
            </a:extLst>
          </p:cNvPr>
          <p:cNvPicPr>
            <a:picLocks noChangeAspect="1"/>
          </p:cNvPicPr>
          <p:nvPr/>
        </p:nvPicPr>
        <p:blipFill>
          <a:blip r:embed="rId3"/>
          <a:stretch>
            <a:fillRect/>
          </a:stretch>
        </p:blipFill>
        <p:spPr>
          <a:xfrm>
            <a:off x="1697936" y="4497947"/>
            <a:ext cx="8796127" cy="1385391"/>
          </a:xfrm>
          <a:prstGeom prst="rect">
            <a:avLst/>
          </a:prstGeom>
        </p:spPr>
      </p:pic>
      <p:pic>
        <p:nvPicPr>
          <p:cNvPr id="12" name="Picture 11" descr="A graph of a economic loss&#10;&#10;AI-generated content may be incorrect.">
            <a:extLst>
              <a:ext uri="{FF2B5EF4-FFF2-40B4-BE49-F238E27FC236}">
                <a16:creationId xmlns:a16="http://schemas.microsoft.com/office/drawing/2014/main" id="{5264A51E-47B3-0391-0C89-F1DD8FED541E}"/>
              </a:ext>
            </a:extLst>
          </p:cNvPr>
          <p:cNvPicPr>
            <a:picLocks noChangeAspect="1"/>
          </p:cNvPicPr>
          <p:nvPr/>
        </p:nvPicPr>
        <p:blipFill>
          <a:blip r:embed="rId4"/>
          <a:stretch>
            <a:fillRect/>
          </a:stretch>
        </p:blipFill>
        <p:spPr>
          <a:xfrm>
            <a:off x="3530455" y="2137893"/>
            <a:ext cx="5131087" cy="1385392"/>
          </a:xfrm>
          <a:prstGeom prst="rect">
            <a:avLst/>
          </a:prstGeom>
        </p:spPr>
      </p:pic>
    </p:spTree>
    <p:extLst>
      <p:ext uri="{BB962C8B-B14F-4D97-AF65-F5344CB8AC3E}">
        <p14:creationId xmlns:p14="http://schemas.microsoft.com/office/powerpoint/2010/main" val="31245123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72">
          <a:extLst>
            <a:ext uri="{FF2B5EF4-FFF2-40B4-BE49-F238E27FC236}">
              <a16:creationId xmlns:a16="http://schemas.microsoft.com/office/drawing/2014/main" id="{BC9EE83F-0815-8B37-11EA-20F92BA60B31}"/>
            </a:ext>
          </a:extLst>
        </p:cNvPr>
        <p:cNvGrpSpPr/>
        <p:nvPr/>
      </p:nvGrpSpPr>
      <p:grpSpPr>
        <a:xfrm>
          <a:off x="0" y="0"/>
          <a:ext cx="0" cy="0"/>
          <a:chOff x="0" y="0"/>
          <a:chExt cx="0" cy="0"/>
        </a:xfrm>
      </p:grpSpPr>
      <p:sp>
        <p:nvSpPr>
          <p:cNvPr id="575" name="Google Shape;575;p35">
            <a:extLst>
              <a:ext uri="{FF2B5EF4-FFF2-40B4-BE49-F238E27FC236}">
                <a16:creationId xmlns:a16="http://schemas.microsoft.com/office/drawing/2014/main" id="{263CBF09-5F1A-70A5-0ECF-227B5FFB39A2}"/>
              </a:ext>
            </a:extLst>
          </p:cNvPr>
          <p:cNvSpPr txBox="1">
            <a:spLocks noGrp="1"/>
          </p:cNvSpPr>
          <p:nvPr>
            <p:ph type="title" idx="2"/>
          </p:nvPr>
        </p:nvSpPr>
        <p:spPr>
          <a:xfrm>
            <a:off x="1967067" y="2253333"/>
            <a:ext cx="1726000" cy="1210800"/>
          </a:xfrm>
          <a:prstGeom prst="rect">
            <a:avLst/>
          </a:prstGeom>
        </p:spPr>
        <p:txBody>
          <a:bodyPr spcFirstLastPara="1" vert="horz" wrap="square" lIns="121900" tIns="121900" rIns="121900" bIns="121900" rtlCol="0" anchor="ctr" anchorCtr="0">
            <a:noAutofit/>
          </a:bodyPr>
          <a:lstStyle/>
          <a:p>
            <a:r>
              <a:rPr lang="en" b="1" dirty="0"/>
              <a:t>04.</a:t>
            </a:r>
            <a:endParaRPr b="1" dirty="0"/>
          </a:p>
        </p:txBody>
      </p:sp>
      <p:grpSp>
        <p:nvGrpSpPr>
          <p:cNvPr id="576" name="Google Shape;576;p35">
            <a:extLst>
              <a:ext uri="{FF2B5EF4-FFF2-40B4-BE49-F238E27FC236}">
                <a16:creationId xmlns:a16="http://schemas.microsoft.com/office/drawing/2014/main" id="{4A3BEA9D-AF45-71AA-684D-4A699845A329}"/>
              </a:ext>
            </a:extLst>
          </p:cNvPr>
          <p:cNvGrpSpPr/>
          <p:nvPr/>
        </p:nvGrpSpPr>
        <p:grpSpPr>
          <a:xfrm>
            <a:off x="10377795" y="654221"/>
            <a:ext cx="1202624" cy="1202624"/>
            <a:chOff x="1350404" y="-3124999"/>
            <a:chExt cx="1570279" cy="1570279"/>
          </a:xfrm>
        </p:grpSpPr>
        <p:sp>
          <p:nvSpPr>
            <p:cNvPr id="577" name="Google Shape;577;p35">
              <a:extLst>
                <a:ext uri="{FF2B5EF4-FFF2-40B4-BE49-F238E27FC236}">
                  <a16:creationId xmlns:a16="http://schemas.microsoft.com/office/drawing/2014/main" id="{B376EE9F-0DEE-7EB7-7DDF-FEA12CC8D57D}"/>
                </a:ext>
              </a:extLst>
            </p:cNvPr>
            <p:cNvSpPr/>
            <p:nvPr/>
          </p:nvSpPr>
          <p:spPr>
            <a:xfrm>
              <a:off x="2135530" y="-3124999"/>
              <a:ext cx="2889" cy="1570279"/>
            </a:xfrm>
            <a:custGeom>
              <a:avLst/>
              <a:gdLst/>
              <a:ahLst/>
              <a:cxnLst/>
              <a:rect l="l" t="t" r="r" b="b"/>
              <a:pathLst>
                <a:path w="2889" h="1570279" extrusionOk="0">
                  <a:moveTo>
                    <a:pt x="0" y="0"/>
                  </a:moveTo>
                  <a:lnTo>
                    <a:pt x="0" y="1570280"/>
                  </a:lnTo>
                </a:path>
              </a:pathLst>
            </a:custGeom>
            <a:noFill/>
            <a:ln w="9525" cap="flat" cmpd="sng">
              <a:solidFill>
                <a:schemeClr val="dk1"/>
              </a:solidFill>
              <a:prstDash val="solid"/>
              <a:miter lim="8000"/>
              <a:headEnd type="none" w="sm" len="sm"/>
              <a:tailEnd type="none" w="sm" len="sm"/>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578" name="Google Shape;578;p35">
              <a:extLst>
                <a:ext uri="{FF2B5EF4-FFF2-40B4-BE49-F238E27FC236}">
                  <a16:creationId xmlns:a16="http://schemas.microsoft.com/office/drawing/2014/main" id="{23A56039-6514-29F4-D400-1E674F918D03}"/>
                </a:ext>
              </a:extLst>
            </p:cNvPr>
            <p:cNvSpPr/>
            <p:nvPr/>
          </p:nvSpPr>
          <p:spPr>
            <a:xfrm>
              <a:off x="1350404" y="-2339874"/>
              <a:ext cx="1570279" cy="2889"/>
            </a:xfrm>
            <a:custGeom>
              <a:avLst/>
              <a:gdLst/>
              <a:ahLst/>
              <a:cxnLst/>
              <a:rect l="l" t="t" r="r" b="b"/>
              <a:pathLst>
                <a:path w="1570279" h="2889" extrusionOk="0">
                  <a:moveTo>
                    <a:pt x="1570280" y="0"/>
                  </a:moveTo>
                  <a:lnTo>
                    <a:pt x="0" y="0"/>
                  </a:lnTo>
                </a:path>
              </a:pathLst>
            </a:custGeom>
            <a:noFill/>
            <a:ln w="9525" cap="flat" cmpd="sng">
              <a:solidFill>
                <a:schemeClr val="dk1"/>
              </a:solidFill>
              <a:prstDash val="solid"/>
              <a:miter lim="8000"/>
              <a:headEnd type="none" w="sm" len="sm"/>
              <a:tailEnd type="none" w="sm" len="sm"/>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579" name="Google Shape;579;p35">
              <a:extLst>
                <a:ext uri="{FF2B5EF4-FFF2-40B4-BE49-F238E27FC236}">
                  <a16:creationId xmlns:a16="http://schemas.microsoft.com/office/drawing/2014/main" id="{6B3CFEB3-A875-17DF-39CD-C1E7F8BD2A36}"/>
                </a:ext>
              </a:extLst>
            </p:cNvPr>
            <p:cNvSpPr/>
            <p:nvPr/>
          </p:nvSpPr>
          <p:spPr>
            <a:xfrm>
              <a:off x="1580345" y="-2895030"/>
              <a:ext cx="1110370" cy="1110341"/>
            </a:xfrm>
            <a:custGeom>
              <a:avLst/>
              <a:gdLst/>
              <a:ahLst/>
              <a:cxnLst/>
              <a:rect l="l" t="t" r="r" b="b"/>
              <a:pathLst>
                <a:path w="1110370" h="1110341" extrusionOk="0">
                  <a:moveTo>
                    <a:pt x="1110371" y="0"/>
                  </a:moveTo>
                  <a:lnTo>
                    <a:pt x="0" y="1110342"/>
                  </a:lnTo>
                </a:path>
              </a:pathLst>
            </a:custGeom>
            <a:noFill/>
            <a:ln w="9525" cap="flat" cmpd="sng">
              <a:solidFill>
                <a:schemeClr val="dk1"/>
              </a:solidFill>
              <a:prstDash val="solid"/>
              <a:miter lim="8000"/>
              <a:headEnd type="none" w="sm" len="sm"/>
              <a:tailEnd type="none" w="sm" len="sm"/>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580" name="Google Shape;580;p35">
              <a:extLst>
                <a:ext uri="{FF2B5EF4-FFF2-40B4-BE49-F238E27FC236}">
                  <a16:creationId xmlns:a16="http://schemas.microsoft.com/office/drawing/2014/main" id="{17552191-DB43-02E9-5459-01FF6984B6D0}"/>
                </a:ext>
              </a:extLst>
            </p:cNvPr>
            <p:cNvSpPr/>
            <p:nvPr/>
          </p:nvSpPr>
          <p:spPr>
            <a:xfrm>
              <a:off x="1580345" y="-2895030"/>
              <a:ext cx="1110370" cy="1110341"/>
            </a:xfrm>
            <a:custGeom>
              <a:avLst/>
              <a:gdLst/>
              <a:ahLst/>
              <a:cxnLst/>
              <a:rect l="l" t="t" r="r" b="b"/>
              <a:pathLst>
                <a:path w="1110370" h="1110341" extrusionOk="0">
                  <a:moveTo>
                    <a:pt x="1110371" y="1110342"/>
                  </a:moveTo>
                  <a:lnTo>
                    <a:pt x="0" y="0"/>
                  </a:lnTo>
                </a:path>
              </a:pathLst>
            </a:custGeom>
            <a:noFill/>
            <a:ln w="9525" cap="flat" cmpd="sng">
              <a:solidFill>
                <a:schemeClr val="dk1"/>
              </a:solidFill>
              <a:prstDash val="solid"/>
              <a:miter lim="8000"/>
              <a:headEnd type="none" w="sm" len="sm"/>
              <a:tailEnd type="none" w="sm" len="sm"/>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grpSp>
      <p:grpSp>
        <p:nvGrpSpPr>
          <p:cNvPr id="581" name="Google Shape;581;p35">
            <a:extLst>
              <a:ext uri="{FF2B5EF4-FFF2-40B4-BE49-F238E27FC236}">
                <a16:creationId xmlns:a16="http://schemas.microsoft.com/office/drawing/2014/main" id="{A2373DB0-1ED9-E55E-E3E0-BB0C9A55F055}"/>
              </a:ext>
            </a:extLst>
          </p:cNvPr>
          <p:cNvGrpSpPr/>
          <p:nvPr/>
        </p:nvGrpSpPr>
        <p:grpSpPr>
          <a:xfrm>
            <a:off x="950706" y="4596339"/>
            <a:ext cx="1688869" cy="1408016"/>
            <a:chOff x="5378191" y="1701500"/>
            <a:chExt cx="611171" cy="509535"/>
          </a:xfrm>
        </p:grpSpPr>
        <p:sp>
          <p:nvSpPr>
            <p:cNvPr id="582" name="Google Shape;582;p35">
              <a:extLst>
                <a:ext uri="{FF2B5EF4-FFF2-40B4-BE49-F238E27FC236}">
                  <a16:creationId xmlns:a16="http://schemas.microsoft.com/office/drawing/2014/main" id="{7FDE53F1-1686-7570-D183-6391C2725911}"/>
                </a:ext>
              </a:extLst>
            </p:cNvPr>
            <p:cNvSpPr/>
            <p:nvPr/>
          </p:nvSpPr>
          <p:spPr>
            <a:xfrm>
              <a:off x="5378191" y="1701500"/>
              <a:ext cx="611171" cy="509535"/>
            </a:xfrm>
            <a:custGeom>
              <a:avLst/>
              <a:gdLst/>
              <a:ahLst/>
              <a:cxnLst/>
              <a:rect l="l" t="t" r="r" b="b"/>
              <a:pathLst>
                <a:path w="1266676" h="1056032" extrusionOk="0">
                  <a:moveTo>
                    <a:pt x="1101761" y="1056032"/>
                  </a:moveTo>
                  <a:lnTo>
                    <a:pt x="164915" y="1056032"/>
                  </a:lnTo>
                  <a:cubicBezTo>
                    <a:pt x="73835" y="1056032"/>
                    <a:pt x="0" y="982197"/>
                    <a:pt x="0" y="891118"/>
                  </a:cubicBezTo>
                  <a:lnTo>
                    <a:pt x="0" y="164915"/>
                  </a:lnTo>
                  <a:cubicBezTo>
                    <a:pt x="0" y="73836"/>
                    <a:pt x="73835" y="0"/>
                    <a:pt x="164915" y="0"/>
                  </a:cubicBezTo>
                  <a:lnTo>
                    <a:pt x="1101761" y="0"/>
                  </a:lnTo>
                  <a:cubicBezTo>
                    <a:pt x="1192841" y="0"/>
                    <a:pt x="1266677" y="73836"/>
                    <a:pt x="1266677" y="164915"/>
                  </a:cubicBezTo>
                  <a:lnTo>
                    <a:pt x="1266677" y="891118"/>
                  </a:lnTo>
                  <a:cubicBezTo>
                    <a:pt x="1266677" y="982197"/>
                    <a:pt x="1192841" y="1056032"/>
                    <a:pt x="1101761" y="1056032"/>
                  </a:cubicBezTo>
                  <a:close/>
                </a:path>
              </a:pathLst>
            </a:custGeom>
            <a:noFill/>
            <a:ln w="9525" cap="flat" cmpd="sng">
              <a:solidFill>
                <a:schemeClr val="dk1"/>
              </a:solidFill>
              <a:prstDash val="solid"/>
              <a:miter lim="8000"/>
              <a:headEnd type="none" w="sm" len="sm"/>
              <a:tailEnd type="none" w="sm" len="sm"/>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583" name="Google Shape;583;p35">
              <a:extLst>
                <a:ext uri="{FF2B5EF4-FFF2-40B4-BE49-F238E27FC236}">
                  <a16:creationId xmlns:a16="http://schemas.microsoft.com/office/drawing/2014/main" id="{497D57F0-81B4-42F0-78D2-F233A6EF2D6F}"/>
                </a:ext>
              </a:extLst>
            </p:cNvPr>
            <p:cNvSpPr/>
            <p:nvPr/>
          </p:nvSpPr>
          <p:spPr>
            <a:xfrm>
              <a:off x="5497928" y="1776815"/>
              <a:ext cx="34526" cy="34526"/>
            </a:xfrm>
            <a:custGeom>
              <a:avLst/>
              <a:gdLst/>
              <a:ahLst/>
              <a:cxnLst/>
              <a:rect l="l" t="t" r="r" b="b"/>
              <a:pathLst>
                <a:path w="71556" h="71556" extrusionOk="0">
                  <a:moveTo>
                    <a:pt x="71556" y="35778"/>
                  </a:moveTo>
                  <a:cubicBezTo>
                    <a:pt x="71556" y="16028"/>
                    <a:pt x="55528" y="0"/>
                    <a:pt x="35778" y="0"/>
                  </a:cubicBezTo>
                  <a:cubicBezTo>
                    <a:pt x="16028" y="0"/>
                    <a:pt x="0" y="16028"/>
                    <a:pt x="0" y="35778"/>
                  </a:cubicBezTo>
                  <a:cubicBezTo>
                    <a:pt x="0" y="55529"/>
                    <a:pt x="16028" y="71557"/>
                    <a:pt x="35778" y="71557"/>
                  </a:cubicBezTo>
                  <a:cubicBezTo>
                    <a:pt x="55528" y="71557"/>
                    <a:pt x="71556" y="55529"/>
                    <a:pt x="71556" y="35778"/>
                  </a:cubicBezTo>
                  <a:close/>
                </a:path>
              </a:pathLst>
            </a:custGeom>
            <a:solidFill>
              <a:schemeClr val="accent2"/>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584" name="Google Shape;584;p35">
              <a:extLst>
                <a:ext uri="{FF2B5EF4-FFF2-40B4-BE49-F238E27FC236}">
                  <a16:creationId xmlns:a16="http://schemas.microsoft.com/office/drawing/2014/main" id="{E1F01757-6F50-8B79-2BE1-E5CE86C3D215}"/>
                </a:ext>
              </a:extLst>
            </p:cNvPr>
            <p:cNvSpPr/>
            <p:nvPr/>
          </p:nvSpPr>
          <p:spPr>
            <a:xfrm>
              <a:off x="5608451" y="1776815"/>
              <a:ext cx="34526" cy="34526"/>
            </a:xfrm>
            <a:custGeom>
              <a:avLst/>
              <a:gdLst/>
              <a:ahLst/>
              <a:cxnLst/>
              <a:rect l="l" t="t" r="r" b="b"/>
              <a:pathLst>
                <a:path w="71557" h="71556" extrusionOk="0">
                  <a:moveTo>
                    <a:pt x="71557" y="35778"/>
                  </a:moveTo>
                  <a:cubicBezTo>
                    <a:pt x="71557" y="16028"/>
                    <a:pt x="55528" y="0"/>
                    <a:pt x="35778" y="0"/>
                  </a:cubicBezTo>
                  <a:cubicBezTo>
                    <a:pt x="16028" y="0"/>
                    <a:pt x="0" y="16028"/>
                    <a:pt x="0" y="35778"/>
                  </a:cubicBezTo>
                  <a:cubicBezTo>
                    <a:pt x="0" y="55529"/>
                    <a:pt x="16028" y="71557"/>
                    <a:pt x="35778" y="71557"/>
                  </a:cubicBezTo>
                  <a:cubicBezTo>
                    <a:pt x="55528" y="71557"/>
                    <a:pt x="71557" y="55529"/>
                    <a:pt x="71557" y="35778"/>
                  </a:cubicBezTo>
                  <a:close/>
                </a:path>
              </a:pathLst>
            </a:custGeom>
            <a:noFill/>
            <a:ln w="9525" cap="flat" cmpd="sng">
              <a:solidFill>
                <a:schemeClr val="dk1"/>
              </a:solidFill>
              <a:prstDash val="solid"/>
              <a:miter lim="8000"/>
              <a:headEnd type="none" w="sm" len="sm"/>
              <a:tailEnd type="none" w="sm" len="sm"/>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585" name="Google Shape;585;p35">
              <a:extLst>
                <a:ext uri="{FF2B5EF4-FFF2-40B4-BE49-F238E27FC236}">
                  <a16:creationId xmlns:a16="http://schemas.microsoft.com/office/drawing/2014/main" id="{78BC9AE5-5F3A-1423-C669-4E09E8041C41}"/>
                </a:ext>
              </a:extLst>
            </p:cNvPr>
            <p:cNvSpPr/>
            <p:nvPr/>
          </p:nvSpPr>
          <p:spPr>
            <a:xfrm>
              <a:off x="5719011" y="1776815"/>
              <a:ext cx="34526" cy="34526"/>
            </a:xfrm>
            <a:custGeom>
              <a:avLst/>
              <a:gdLst/>
              <a:ahLst/>
              <a:cxnLst/>
              <a:rect l="l" t="t" r="r" b="b"/>
              <a:pathLst>
                <a:path w="71557" h="71556" extrusionOk="0">
                  <a:moveTo>
                    <a:pt x="71557" y="35778"/>
                  </a:moveTo>
                  <a:cubicBezTo>
                    <a:pt x="71557" y="16028"/>
                    <a:pt x="55529" y="0"/>
                    <a:pt x="35778" y="0"/>
                  </a:cubicBezTo>
                  <a:cubicBezTo>
                    <a:pt x="16028" y="0"/>
                    <a:pt x="0" y="16028"/>
                    <a:pt x="0" y="35778"/>
                  </a:cubicBezTo>
                  <a:cubicBezTo>
                    <a:pt x="0" y="55529"/>
                    <a:pt x="16028" y="71557"/>
                    <a:pt x="35778" y="71557"/>
                  </a:cubicBezTo>
                  <a:cubicBezTo>
                    <a:pt x="55529" y="71557"/>
                    <a:pt x="71557" y="55529"/>
                    <a:pt x="71557" y="35778"/>
                  </a:cubicBezTo>
                  <a:close/>
                </a:path>
              </a:pathLst>
            </a:custGeom>
            <a:solidFill>
              <a:schemeClr val="accent3"/>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586" name="Google Shape;586;p35">
              <a:extLst>
                <a:ext uri="{FF2B5EF4-FFF2-40B4-BE49-F238E27FC236}">
                  <a16:creationId xmlns:a16="http://schemas.microsoft.com/office/drawing/2014/main" id="{42CA5720-A094-9DE0-541A-5979E2318799}"/>
                </a:ext>
              </a:extLst>
            </p:cNvPr>
            <p:cNvSpPr/>
            <p:nvPr/>
          </p:nvSpPr>
          <p:spPr>
            <a:xfrm>
              <a:off x="5829571" y="1776815"/>
              <a:ext cx="34526" cy="34526"/>
            </a:xfrm>
            <a:custGeom>
              <a:avLst/>
              <a:gdLst/>
              <a:ahLst/>
              <a:cxnLst/>
              <a:rect l="l" t="t" r="r" b="b"/>
              <a:pathLst>
                <a:path w="71557" h="71556" extrusionOk="0">
                  <a:moveTo>
                    <a:pt x="71557" y="35778"/>
                  </a:moveTo>
                  <a:cubicBezTo>
                    <a:pt x="71557" y="16028"/>
                    <a:pt x="55529" y="0"/>
                    <a:pt x="35778" y="0"/>
                  </a:cubicBezTo>
                  <a:cubicBezTo>
                    <a:pt x="16028" y="0"/>
                    <a:pt x="0" y="16028"/>
                    <a:pt x="0" y="35778"/>
                  </a:cubicBezTo>
                  <a:cubicBezTo>
                    <a:pt x="0" y="55529"/>
                    <a:pt x="16028" y="71557"/>
                    <a:pt x="35778" y="71557"/>
                  </a:cubicBezTo>
                  <a:cubicBezTo>
                    <a:pt x="55529" y="71557"/>
                    <a:pt x="71557" y="55529"/>
                    <a:pt x="71557" y="35778"/>
                  </a:cubicBezTo>
                  <a:close/>
                </a:path>
              </a:pathLst>
            </a:custGeom>
            <a:noFill/>
            <a:ln w="9525" cap="flat" cmpd="sng">
              <a:solidFill>
                <a:schemeClr val="dk1"/>
              </a:solidFill>
              <a:prstDash val="solid"/>
              <a:miter lim="8000"/>
              <a:headEnd type="none" w="sm" len="sm"/>
              <a:tailEnd type="none" w="sm" len="sm"/>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587" name="Google Shape;587;p35">
              <a:extLst>
                <a:ext uri="{FF2B5EF4-FFF2-40B4-BE49-F238E27FC236}">
                  <a16:creationId xmlns:a16="http://schemas.microsoft.com/office/drawing/2014/main" id="{7E74D747-CDD2-15C5-CEB9-0A5E21D70543}"/>
                </a:ext>
              </a:extLst>
            </p:cNvPr>
            <p:cNvSpPr/>
            <p:nvPr/>
          </p:nvSpPr>
          <p:spPr>
            <a:xfrm>
              <a:off x="5497928" y="1882549"/>
              <a:ext cx="34526" cy="34526"/>
            </a:xfrm>
            <a:custGeom>
              <a:avLst/>
              <a:gdLst/>
              <a:ahLst/>
              <a:cxnLst/>
              <a:rect l="l" t="t" r="r" b="b"/>
              <a:pathLst>
                <a:path w="71556" h="71556" extrusionOk="0">
                  <a:moveTo>
                    <a:pt x="71556" y="35778"/>
                  </a:moveTo>
                  <a:cubicBezTo>
                    <a:pt x="71556" y="16028"/>
                    <a:pt x="55528" y="0"/>
                    <a:pt x="35778" y="0"/>
                  </a:cubicBezTo>
                  <a:cubicBezTo>
                    <a:pt x="16028" y="0"/>
                    <a:pt x="0" y="16028"/>
                    <a:pt x="0" y="35778"/>
                  </a:cubicBezTo>
                  <a:cubicBezTo>
                    <a:pt x="0" y="55529"/>
                    <a:pt x="16028" y="71557"/>
                    <a:pt x="35778" y="71557"/>
                  </a:cubicBezTo>
                  <a:cubicBezTo>
                    <a:pt x="55528" y="71557"/>
                    <a:pt x="71556" y="55529"/>
                    <a:pt x="71556" y="35778"/>
                  </a:cubicBezTo>
                  <a:close/>
                </a:path>
              </a:pathLst>
            </a:custGeom>
            <a:noFill/>
            <a:ln w="9525" cap="flat" cmpd="sng">
              <a:solidFill>
                <a:schemeClr val="dk1"/>
              </a:solidFill>
              <a:prstDash val="solid"/>
              <a:miter lim="8000"/>
              <a:headEnd type="none" w="sm" len="sm"/>
              <a:tailEnd type="none" w="sm" len="sm"/>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588" name="Google Shape;588;p35">
              <a:extLst>
                <a:ext uri="{FF2B5EF4-FFF2-40B4-BE49-F238E27FC236}">
                  <a16:creationId xmlns:a16="http://schemas.microsoft.com/office/drawing/2014/main" id="{E2F7C1A8-62C7-0C0F-6F2C-E3F7D3679465}"/>
                </a:ext>
              </a:extLst>
            </p:cNvPr>
            <p:cNvSpPr/>
            <p:nvPr/>
          </p:nvSpPr>
          <p:spPr>
            <a:xfrm>
              <a:off x="5608451" y="1882549"/>
              <a:ext cx="34526" cy="34526"/>
            </a:xfrm>
            <a:custGeom>
              <a:avLst/>
              <a:gdLst/>
              <a:ahLst/>
              <a:cxnLst/>
              <a:rect l="l" t="t" r="r" b="b"/>
              <a:pathLst>
                <a:path w="71557" h="71556" extrusionOk="0">
                  <a:moveTo>
                    <a:pt x="71557" y="35778"/>
                  </a:moveTo>
                  <a:cubicBezTo>
                    <a:pt x="71557" y="16028"/>
                    <a:pt x="55528" y="0"/>
                    <a:pt x="35778" y="0"/>
                  </a:cubicBezTo>
                  <a:cubicBezTo>
                    <a:pt x="16028" y="0"/>
                    <a:pt x="0" y="16028"/>
                    <a:pt x="0" y="35778"/>
                  </a:cubicBezTo>
                  <a:cubicBezTo>
                    <a:pt x="0" y="55529"/>
                    <a:pt x="16028" y="71557"/>
                    <a:pt x="35778" y="71557"/>
                  </a:cubicBezTo>
                  <a:cubicBezTo>
                    <a:pt x="55528" y="71557"/>
                    <a:pt x="71557" y="55529"/>
                    <a:pt x="71557" y="35778"/>
                  </a:cubicBezTo>
                  <a:close/>
                </a:path>
              </a:pathLst>
            </a:custGeom>
            <a:noFill/>
            <a:ln w="9525" cap="flat" cmpd="sng">
              <a:solidFill>
                <a:schemeClr val="dk1"/>
              </a:solidFill>
              <a:prstDash val="solid"/>
              <a:miter lim="8000"/>
              <a:headEnd type="none" w="sm" len="sm"/>
              <a:tailEnd type="none" w="sm" len="sm"/>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589" name="Google Shape;589;p35">
              <a:extLst>
                <a:ext uri="{FF2B5EF4-FFF2-40B4-BE49-F238E27FC236}">
                  <a16:creationId xmlns:a16="http://schemas.microsoft.com/office/drawing/2014/main" id="{13DDC68B-3AED-9B02-9AD6-18CBDDD3D3E6}"/>
                </a:ext>
              </a:extLst>
            </p:cNvPr>
            <p:cNvSpPr/>
            <p:nvPr/>
          </p:nvSpPr>
          <p:spPr>
            <a:xfrm>
              <a:off x="5719011" y="1882549"/>
              <a:ext cx="34526" cy="34526"/>
            </a:xfrm>
            <a:custGeom>
              <a:avLst/>
              <a:gdLst/>
              <a:ahLst/>
              <a:cxnLst/>
              <a:rect l="l" t="t" r="r" b="b"/>
              <a:pathLst>
                <a:path w="71557" h="71556" extrusionOk="0">
                  <a:moveTo>
                    <a:pt x="71557" y="35778"/>
                  </a:moveTo>
                  <a:cubicBezTo>
                    <a:pt x="71557" y="16028"/>
                    <a:pt x="55529" y="0"/>
                    <a:pt x="35778" y="0"/>
                  </a:cubicBezTo>
                  <a:cubicBezTo>
                    <a:pt x="16028" y="0"/>
                    <a:pt x="0" y="16028"/>
                    <a:pt x="0" y="35778"/>
                  </a:cubicBezTo>
                  <a:cubicBezTo>
                    <a:pt x="0" y="55529"/>
                    <a:pt x="16028" y="71557"/>
                    <a:pt x="35778" y="71557"/>
                  </a:cubicBezTo>
                  <a:cubicBezTo>
                    <a:pt x="55529" y="71557"/>
                    <a:pt x="71557" y="55529"/>
                    <a:pt x="71557" y="35778"/>
                  </a:cubicBezTo>
                  <a:close/>
                </a:path>
              </a:pathLst>
            </a:custGeom>
            <a:solidFill>
              <a:srgbClr val="6E6FFF"/>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590" name="Google Shape;590;p35">
              <a:extLst>
                <a:ext uri="{FF2B5EF4-FFF2-40B4-BE49-F238E27FC236}">
                  <a16:creationId xmlns:a16="http://schemas.microsoft.com/office/drawing/2014/main" id="{BDDE9665-AA5D-19D2-9354-9440801FA19B}"/>
                </a:ext>
              </a:extLst>
            </p:cNvPr>
            <p:cNvSpPr/>
            <p:nvPr/>
          </p:nvSpPr>
          <p:spPr>
            <a:xfrm>
              <a:off x="5829571" y="1882549"/>
              <a:ext cx="34526" cy="34526"/>
            </a:xfrm>
            <a:custGeom>
              <a:avLst/>
              <a:gdLst/>
              <a:ahLst/>
              <a:cxnLst/>
              <a:rect l="l" t="t" r="r" b="b"/>
              <a:pathLst>
                <a:path w="71557" h="71556" extrusionOk="0">
                  <a:moveTo>
                    <a:pt x="71557" y="35778"/>
                  </a:moveTo>
                  <a:cubicBezTo>
                    <a:pt x="71557" y="16028"/>
                    <a:pt x="55529" y="0"/>
                    <a:pt x="35778" y="0"/>
                  </a:cubicBezTo>
                  <a:cubicBezTo>
                    <a:pt x="16028" y="0"/>
                    <a:pt x="0" y="16028"/>
                    <a:pt x="0" y="35778"/>
                  </a:cubicBezTo>
                  <a:cubicBezTo>
                    <a:pt x="0" y="55529"/>
                    <a:pt x="16028" y="71557"/>
                    <a:pt x="35778" y="71557"/>
                  </a:cubicBezTo>
                  <a:cubicBezTo>
                    <a:pt x="55529" y="71557"/>
                    <a:pt x="71557" y="55529"/>
                    <a:pt x="71557" y="35778"/>
                  </a:cubicBezTo>
                  <a:close/>
                </a:path>
              </a:pathLst>
            </a:custGeom>
            <a:solidFill>
              <a:schemeClr val="accent2"/>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591" name="Google Shape;591;p35">
              <a:extLst>
                <a:ext uri="{FF2B5EF4-FFF2-40B4-BE49-F238E27FC236}">
                  <a16:creationId xmlns:a16="http://schemas.microsoft.com/office/drawing/2014/main" id="{416C7FD0-74A4-19DA-68CA-906C3A386D24}"/>
                </a:ext>
              </a:extLst>
            </p:cNvPr>
            <p:cNvSpPr/>
            <p:nvPr/>
          </p:nvSpPr>
          <p:spPr>
            <a:xfrm>
              <a:off x="5497928" y="1988320"/>
              <a:ext cx="34526" cy="34526"/>
            </a:xfrm>
            <a:custGeom>
              <a:avLst/>
              <a:gdLst/>
              <a:ahLst/>
              <a:cxnLst/>
              <a:rect l="l" t="t" r="r" b="b"/>
              <a:pathLst>
                <a:path w="71556" h="71556" extrusionOk="0">
                  <a:moveTo>
                    <a:pt x="71556" y="35778"/>
                  </a:moveTo>
                  <a:cubicBezTo>
                    <a:pt x="71556" y="16028"/>
                    <a:pt x="55528" y="0"/>
                    <a:pt x="35778" y="0"/>
                  </a:cubicBezTo>
                  <a:cubicBezTo>
                    <a:pt x="16028" y="0"/>
                    <a:pt x="0" y="16028"/>
                    <a:pt x="0" y="35778"/>
                  </a:cubicBezTo>
                  <a:cubicBezTo>
                    <a:pt x="0" y="55529"/>
                    <a:pt x="16028" y="71557"/>
                    <a:pt x="35778" y="71557"/>
                  </a:cubicBezTo>
                  <a:cubicBezTo>
                    <a:pt x="55528" y="71557"/>
                    <a:pt x="71556" y="55529"/>
                    <a:pt x="71556" y="35778"/>
                  </a:cubicBezTo>
                  <a:close/>
                </a:path>
              </a:pathLst>
            </a:custGeom>
            <a:noFill/>
            <a:ln w="9525" cap="flat" cmpd="sng">
              <a:solidFill>
                <a:schemeClr val="dk1"/>
              </a:solidFill>
              <a:prstDash val="solid"/>
              <a:miter lim="8000"/>
              <a:headEnd type="none" w="sm" len="sm"/>
              <a:tailEnd type="none" w="sm" len="sm"/>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592" name="Google Shape;592;p35">
              <a:extLst>
                <a:ext uri="{FF2B5EF4-FFF2-40B4-BE49-F238E27FC236}">
                  <a16:creationId xmlns:a16="http://schemas.microsoft.com/office/drawing/2014/main" id="{81C22C94-7485-3244-1346-C611B71D1275}"/>
                </a:ext>
              </a:extLst>
            </p:cNvPr>
            <p:cNvSpPr/>
            <p:nvPr/>
          </p:nvSpPr>
          <p:spPr>
            <a:xfrm>
              <a:off x="5608451" y="1988320"/>
              <a:ext cx="34526" cy="34526"/>
            </a:xfrm>
            <a:custGeom>
              <a:avLst/>
              <a:gdLst/>
              <a:ahLst/>
              <a:cxnLst/>
              <a:rect l="l" t="t" r="r" b="b"/>
              <a:pathLst>
                <a:path w="71557" h="71556" extrusionOk="0">
                  <a:moveTo>
                    <a:pt x="71557" y="35778"/>
                  </a:moveTo>
                  <a:cubicBezTo>
                    <a:pt x="71557" y="16028"/>
                    <a:pt x="55528" y="0"/>
                    <a:pt x="35778" y="0"/>
                  </a:cubicBezTo>
                  <a:cubicBezTo>
                    <a:pt x="16028" y="0"/>
                    <a:pt x="0" y="16028"/>
                    <a:pt x="0" y="35778"/>
                  </a:cubicBezTo>
                  <a:cubicBezTo>
                    <a:pt x="0" y="55529"/>
                    <a:pt x="16028" y="71557"/>
                    <a:pt x="35778" y="71557"/>
                  </a:cubicBezTo>
                  <a:cubicBezTo>
                    <a:pt x="55528" y="71557"/>
                    <a:pt x="71557" y="55529"/>
                    <a:pt x="71557" y="35778"/>
                  </a:cubicBezTo>
                  <a:close/>
                </a:path>
              </a:pathLst>
            </a:custGeom>
            <a:noFill/>
            <a:ln w="9525" cap="flat" cmpd="sng">
              <a:solidFill>
                <a:schemeClr val="dk1"/>
              </a:solidFill>
              <a:prstDash val="solid"/>
              <a:miter lim="8000"/>
              <a:headEnd type="none" w="sm" len="sm"/>
              <a:tailEnd type="none" w="sm" len="sm"/>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593" name="Google Shape;593;p35">
              <a:extLst>
                <a:ext uri="{FF2B5EF4-FFF2-40B4-BE49-F238E27FC236}">
                  <a16:creationId xmlns:a16="http://schemas.microsoft.com/office/drawing/2014/main" id="{FA25B98E-E30B-800E-E13C-8F2657713ABC}"/>
                </a:ext>
              </a:extLst>
            </p:cNvPr>
            <p:cNvSpPr/>
            <p:nvPr/>
          </p:nvSpPr>
          <p:spPr>
            <a:xfrm>
              <a:off x="5719011" y="1988320"/>
              <a:ext cx="34526" cy="34526"/>
            </a:xfrm>
            <a:custGeom>
              <a:avLst/>
              <a:gdLst/>
              <a:ahLst/>
              <a:cxnLst/>
              <a:rect l="l" t="t" r="r" b="b"/>
              <a:pathLst>
                <a:path w="71557" h="71556" extrusionOk="0">
                  <a:moveTo>
                    <a:pt x="71557" y="35778"/>
                  </a:moveTo>
                  <a:cubicBezTo>
                    <a:pt x="71557" y="16028"/>
                    <a:pt x="55529" y="0"/>
                    <a:pt x="35778" y="0"/>
                  </a:cubicBezTo>
                  <a:cubicBezTo>
                    <a:pt x="16028" y="0"/>
                    <a:pt x="0" y="16028"/>
                    <a:pt x="0" y="35778"/>
                  </a:cubicBezTo>
                  <a:cubicBezTo>
                    <a:pt x="0" y="55529"/>
                    <a:pt x="16028" y="71557"/>
                    <a:pt x="35778" y="71557"/>
                  </a:cubicBezTo>
                  <a:cubicBezTo>
                    <a:pt x="55529" y="71557"/>
                    <a:pt x="71557" y="55529"/>
                    <a:pt x="71557" y="35778"/>
                  </a:cubicBezTo>
                  <a:close/>
                </a:path>
              </a:pathLst>
            </a:custGeom>
            <a:noFill/>
            <a:ln w="9525" cap="flat" cmpd="sng">
              <a:solidFill>
                <a:schemeClr val="dk1"/>
              </a:solidFill>
              <a:prstDash val="solid"/>
              <a:miter lim="8000"/>
              <a:headEnd type="none" w="sm" len="sm"/>
              <a:tailEnd type="none" w="sm" len="sm"/>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594" name="Google Shape;594;p35">
              <a:extLst>
                <a:ext uri="{FF2B5EF4-FFF2-40B4-BE49-F238E27FC236}">
                  <a16:creationId xmlns:a16="http://schemas.microsoft.com/office/drawing/2014/main" id="{15C56589-3140-065F-4029-8017F9217138}"/>
                </a:ext>
              </a:extLst>
            </p:cNvPr>
            <p:cNvSpPr/>
            <p:nvPr/>
          </p:nvSpPr>
          <p:spPr>
            <a:xfrm>
              <a:off x="5829571" y="1988320"/>
              <a:ext cx="34526" cy="34526"/>
            </a:xfrm>
            <a:custGeom>
              <a:avLst/>
              <a:gdLst/>
              <a:ahLst/>
              <a:cxnLst/>
              <a:rect l="l" t="t" r="r" b="b"/>
              <a:pathLst>
                <a:path w="71557" h="71556" extrusionOk="0">
                  <a:moveTo>
                    <a:pt x="71557" y="35778"/>
                  </a:moveTo>
                  <a:cubicBezTo>
                    <a:pt x="71557" y="16028"/>
                    <a:pt x="55529" y="0"/>
                    <a:pt x="35778" y="0"/>
                  </a:cubicBezTo>
                  <a:cubicBezTo>
                    <a:pt x="16028" y="0"/>
                    <a:pt x="0" y="16028"/>
                    <a:pt x="0" y="35778"/>
                  </a:cubicBezTo>
                  <a:cubicBezTo>
                    <a:pt x="0" y="55529"/>
                    <a:pt x="16028" y="71557"/>
                    <a:pt x="35778" y="71557"/>
                  </a:cubicBezTo>
                  <a:cubicBezTo>
                    <a:pt x="55529" y="71557"/>
                    <a:pt x="71557" y="55529"/>
                    <a:pt x="71557" y="35778"/>
                  </a:cubicBezTo>
                  <a:close/>
                </a:path>
              </a:pathLst>
            </a:custGeom>
            <a:noFill/>
            <a:ln w="9525" cap="flat" cmpd="sng">
              <a:solidFill>
                <a:schemeClr val="dk1"/>
              </a:solidFill>
              <a:prstDash val="solid"/>
              <a:miter lim="8000"/>
              <a:headEnd type="none" w="sm" len="sm"/>
              <a:tailEnd type="none" w="sm" len="sm"/>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595" name="Google Shape;595;p35">
              <a:extLst>
                <a:ext uri="{FF2B5EF4-FFF2-40B4-BE49-F238E27FC236}">
                  <a16:creationId xmlns:a16="http://schemas.microsoft.com/office/drawing/2014/main" id="{B4A70C38-E3F7-CB86-514F-80A303E559FB}"/>
                </a:ext>
              </a:extLst>
            </p:cNvPr>
            <p:cNvSpPr/>
            <p:nvPr/>
          </p:nvSpPr>
          <p:spPr>
            <a:xfrm>
              <a:off x="5497928" y="2094090"/>
              <a:ext cx="34526" cy="34526"/>
            </a:xfrm>
            <a:custGeom>
              <a:avLst/>
              <a:gdLst/>
              <a:ahLst/>
              <a:cxnLst/>
              <a:rect l="l" t="t" r="r" b="b"/>
              <a:pathLst>
                <a:path w="71556" h="71556" extrusionOk="0">
                  <a:moveTo>
                    <a:pt x="71556" y="35778"/>
                  </a:moveTo>
                  <a:cubicBezTo>
                    <a:pt x="71556" y="16028"/>
                    <a:pt x="55528" y="0"/>
                    <a:pt x="35778" y="0"/>
                  </a:cubicBezTo>
                  <a:cubicBezTo>
                    <a:pt x="16028" y="0"/>
                    <a:pt x="0" y="16028"/>
                    <a:pt x="0" y="35778"/>
                  </a:cubicBezTo>
                  <a:cubicBezTo>
                    <a:pt x="0" y="55529"/>
                    <a:pt x="16028" y="71557"/>
                    <a:pt x="35778" y="71557"/>
                  </a:cubicBezTo>
                  <a:cubicBezTo>
                    <a:pt x="55528" y="71557"/>
                    <a:pt x="71556" y="55529"/>
                    <a:pt x="71556" y="35778"/>
                  </a:cubicBezTo>
                  <a:close/>
                </a:path>
              </a:pathLst>
            </a:custGeom>
            <a:solidFill>
              <a:schemeClr val="lt2"/>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596" name="Google Shape;596;p35">
              <a:extLst>
                <a:ext uri="{FF2B5EF4-FFF2-40B4-BE49-F238E27FC236}">
                  <a16:creationId xmlns:a16="http://schemas.microsoft.com/office/drawing/2014/main" id="{9EB41B5C-7CC1-2AF7-C1AE-0E43D2E47731}"/>
                </a:ext>
              </a:extLst>
            </p:cNvPr>
            <p:cNvSpPr/>
            <p:nvPr/>
          </p:nvSpPr>
          <p:spPr>
            <a:xfrm>
              <a:off x="5608451" y="2094090"/>
              <a:ext cx="34526" cy="34526"/>
            </a:xfrm>
            <a:custGeom>
              <a:avLst/>
              <a:gdLst/>
              <a:ahLst/>
              <a:cxnLst/>
              <a:rect l="l" t="t" r="r" b="b"/>
              <a:pathLst>
                <a:path w="71557" h="71556" extrusionOk="0">
                  <a:moveTo>
                    <a:pt x="71557" y="35778"/>
                  </a:moveTo>
                  <a:cubicBezTo>
                    <a:pt x="71557" y="16028"/>
                    <a:pt x="55528" y="0"/>
                    <a:pt x="35778" y="0"/>
                  </a:cubicBezTo>
                  <a:cubicBezTo>
                    <a:pt x="16028" y="0"/>
                    <a:pt x="0" y="16028"/>
                    <a:pt x="0" y="35778"/>
                  </a:cubicBezTo>
                  <a:cubicBezTo>
                    <a:pt x="0" y="55529"/>
                    <a:pt x="16028" y="71557"/>
                    <a:pt x="35778" y="71557"/>
                  </a:cubicBezTo>
                  <a:cubicBezTo>
                    <a:pt x="55528" y="71557"/>
                    <a:pt x="71557" y="55529"/>
                    <a:pt x="71557" y="35778"/>
                  </a:cubicBezTo>
                  <a:close/>
                </a:path>
              </a:pathLst>
            </a:custGeom>
            <a:noFill/>
            <a:ln w="9525" cap="flat" cmpd="sng">
              <a:solidFill>
                <a:schemeClr val="dk1"/>
              </a:solidFill>
              <a:prstDash val="solid"/>
              <a:miter lim="8000"/>
              <a:headEnd type="none" w="sm" len="sm"/>
              <a:tailEnd type="none" w="sm" len="sm"/>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597" name="Google Shape;597;p35">
              <a:extLst>
                <a:ext uri="{FF2B5EF4-FFF2-40B4-BE49-F238E27FC236}">
                  <a16:creationId xmlns:a16="http://schemas.microsoft.com/office/drawing/2014/main" id="{803FC705-0231-C226-156B-F5AAB1B23D2F}"/>
                </a:ext>
              </a:extLst>
            </p:cNvPr>
            <p:cNvSpPr/>
            <p:nvPr/>
          </p:nvSpPr>
          <p:spPr>
            <a:xfrm>
              <a:off x="5719011" y="2094090"/>
              <a:ext cx="34526" cy="34526"/>
            </a:xfrm>
            <a:custGeom>
              <a:avLst/>
              <a:gdLst/>
              <a:ahLst/>
              <a:cxnLst/>
              <a:rect l="l" t="t" r="r" b="b"/>
              <a:pathLst>
                <a:path w="71557" h="71556" extrusionOk="0">
                  <a:moveTo>
                    <a:pt x="71557" y="35778"/>
                  </a:moveTo>
                  <a:cubicBezTo>
                    <a:pt x="71557" y="16028"/>
                    <a:pt x="55529" y="0"/>
                    <a:pt x="35778" y="0"/>
                  </a:cubicBezTo>
                  <a:cubicBezTo>
                    <a:pt x="16028" y="0"/>
                    <a:pt x="0" y="16028"/>
                    <a:pt x="0" y="35778"/>
                  </a:cubicBezTo>
                  <a:cubicBezTo>
                    <a:pt x="0" y="55529"/>
                    <a:pt x="16028" y="71557"/>
                    <a:pt x="35778" y="71557"/>
                  </a:cubicBezTo>
                  <a:cubicBezTo>
                    <a:pt x="55529" y="71557"/>
                    <a:pt x="71557" y="55529"/>
                    <a:pt x="71557" y="35778"/>
                  </a:cubicBezTo>
                  <a:close/>
                </a:path>
              </a:pathLst>
            </a:custGeom>
            <a:solidFill>
              <a:schemeClr val="accent1"/>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598" name="Google Shape;598;p35">
              <a:extLst>
                <a:ext uri="{FF2B5EF4-FFF2-40B4-BE49-F238E27FC236}">
                  <a16:creationId xmlns:a16="http://schemas.microsoft.com/office/drawing/2014/main" id="{590D36BD-629E-59DB-CF7D-EEDE007B3965}"/>
                </a:ext>
              </a:extLst>
            </p:cNvPr>
            <p:cNvSpPr/>
            <p:nvPr/>
          </p:nvSpPr>
          <p:spPr>
            <a:xfrm>
              <a:off x="5829571" y="2094090"/>
              <a:ext cx="34526" cy="34526"/>
            </a:xfrm>
            <a:custGeom>
              <a:avLst/>
              <a:gdLst/>
              <a:ahLst/>
              <a:cxnLst/>
              <a:rect l="l" t="t" r="r" b="b"/>
              <a:pathLst>
                <a:path w="71557" h="71556" extrusionOk="0">
                  <a:moveTo>
                    <a:pt x="71557" y="35778"/>
                  </a:moveTo>
                  <a:cubicBezTo>
                    <a:pt x="71557" y="16028"/>
                    <a:pt x="55529" y="0"/>
                    <a:pt x="35778" y="0"/>
                  </a:cubicBezTo>
                  <a:cubicBezTo>
                    <a:pt x="16028" y="0"/>
                    <a:pt x="0" y="16028"/>
                    <a:pt x="0" y="35778"/>
                  </a:cubicBezTo>
                  <a:cubicBezTo>
                    <a:pt x="0" y="55529"/>
                    <a:pt x="16028" y="71557"/>
                    <a:pt x="35778" y="71557"/>
                  </a:cubicBezTo>
                  <a:cubicBezTo>
                    <a:pt x="55529" y="71557"/>
                    <a:pt x="71557" y="55529"/>
                    <a:pt x="71557" y="35778"/>
                  </a:cubicBezTo>
                  <a:close/>
                </a:path>
              </a:pathLst>
            </a:custGeom>
            <a:noFill/>
            <a:ln w="9525" cap="flat" cmpd="sng">
              <a:solidFill>
                <a:schemeClr val="dk1"/>
              </a:solidFill>
              <a:prstDash val="solid"/>
              <a:miter lim="8000"/>
              <a:headEnd type="none" w="sm" len="sm"/>
              <a:tailEnd type="none" w="sm" len="sm"/>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grpSp>
      <p:sp>
        <p:nvSpPr>
          <p:cNvPr id="3" name="Subtitle 2">
            <a:extLst>
              <a:ext uri="{FF2B5EF4-FFF2-40B4-BE49-F238E27FC236}">
                <a16:creationId xmlns:a16="http://schemas.microsoft.com/office/drawing/2014/main" id="{974C338F-A5F9-DC4E-A24C-200E3369D16D}"/>
              </a:ext>
            </a:extLst>
          </p:cNvPr>
          <p:cNvSpPr>
            <a:spLocks noGrp="1"/>
          </p:cNvSpPr>
          <p:nvPr>
            <p:ph type="subTitle" idx="1"/>
          </p:nvPr>
        </p:nvSpPr>
        <p:spPr>
          <a:xfrm>
            <a:off x="3967472" y="2434653"/>
            <a:ext cx="7612947" cy="848160"/>
          </a:xfrm>
        </p:spPr>
        <p:txBody>
          <a:bodyPr/>
          <a:lstStyle/>
          <a:p>
            <a:pPr marL="0" indent="0"/>
            <a:r>
              <a:rPr lang="en-US" sz="4267" b="1" dirty="0">
                <a:solidFill>
                  <a:schemeClr val="bg1"/>
                </a:solidFill>
              </a:rPr>
              <a:t>Implications for Stakeholders</a:t>
            </a:r>
          </a:p>
        </p:txBody>
      </p:sp>
    </p:spTree>
    <p:extLst>
      <p:ext uri="{BB962C8B-B14F-4D97-AF65-F5344CB8AC3E}">
        <p14:creationId xmlns:p14="http://schemas.microsoft.com/office/powerpoint/2010/main" val="33858359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992"/>
        <p:cNvGrpSpPr/>
        <p:nvPr/>
      </p:nvGrpSpPr>
      <p:grpSpPr>
        <a:xfrm>
          <a:off x="0" y="0"/>
          <a:ext cx="0" cy="0"/>
          <a:chOff x="0" y="0"/>
          <a:chExt cx="0" cy="0"/>
        </a:xfrm>
      </p:grpSpPr>
      <p:sp>
        <p:nvSpPr>
          <p:cNvPr id="993" name="Google Shape;993;p47"/>
          <p:cNvSpPr txBox="1">
            <a:spLocks noGrp="1"/>
          </p:cNvSpPr>
          <p:nvPr>
            <p:ph type="title"/>
          </p:nvPr>
        </p:nvSpPr>
        <p:spPr>
          <a:xfrm>
            <a:off x="960000" y="593367"/>
            <a:ext cx="10272000" cy="763600"/>
          </a:xfrm>
          <a:prstGeom prst="rect">
            <a:avLst/>
          </a:prstGeom>
          <a:ln>
            <a:noFill/>
          </a:ln>
        </p:spPr>
        <p:txBody>
          <a:bodyPr spcFirstLastPara="1" vert="horz" wrap="square" lIns="121900" tIns="121900" rIns="121900" bIns="121900" rtlCol="0" anchor="t" anchorCtr="0">
            <a:noAutofit/>
          </a:bodyPr>
          <a:lstStyle/>
          <a:p>
            <a:r>
              <a:rPr lang="en-US" dirty="0"/>
              <a:t>Conclusion &amp; Recommendations</a:t>
            </a:r>
          </a:p>
        </p:txBody>
      </p:sp>
      <p:sp>
        <p:nvSpPr>
          <p:cNvPr id="995" name="Google Shape;995;p47"/>
          <p:cNvSpPr txBox="1"/>
          <p:nvPr/>
        </p:nvSpPr>
        <p:spPr>
          <a:xfrm>
            <a:off x="412127" y="3227266"/>
            <a:ext cx="3179077" cy="763600"/>
          </a:xfrm>
          <a:prstGeom prst="rect">
            <a:avLst/>
          </a:prstGeom>
          <a:noFill/>
          <a:ln>
            <a:noFill/>
          </a:ln>
        </p:spPr>
        <p:txBody>
          <a:bodyPr spcFirstLastPara="1" wrap="square" lIns="121900" tIns="121900" rIns="121900" bIns="121900" anchor="t" anchorCtr="0">
            <a:noAutofit/>
          </a:bodyPr>
          <a:lstStyle/>
          <a:p>
            <a:pPr algn="ctr">
              <a:lnSpc>
                <a:spcPct val="115000"/>
              </a:lnSpc>
            </a:pPr>
            <a:r>
              <a:rPr lang="en-US" sz="2400" dirty="0">
                <a:solidFill>
                  <a:srgbClr val="17175A"/>
                </a:solidFill>
                <a:latin typeface="Inter"/>
                <a:ea typeface="Inter"/>
                <a:cs typeface="Inter"/>
                <a:sym typeface="Inter"/>
              </a:rPr>
              <a:t>Improve infrastructure on delay-prone lines</a:t>
            </a:r>
            <a:endParaRPr sz="2400" dirty="0">
              <a:solidFill>
                <a:srgbClr val="17175A"/>
              </a:solidFill>
              <a:latin typeface="Inter"/>
              <a:ea typeface="Inter"/>
              <a:cs typeface="Inter"/>
              <a:sym typeface="Inter"/>
            </a:endParaRPr>
          </a:p>
        </p:txBody>
      </p:sp>
      <p:sp>
        <p:nvSpPr>
          <p:cNvPr id="996" name="Google Shape;996;p47"/>
          <p:cNvSpPr txBox="1"/>
          <p:nvPr/>
        </p:nvSpPr>
        <p:spPr>
          <a:xfrm>
            <a:off x="644123" y="2852161"/>
            <a:ext cx="2863200" cy="612000"/>
          </a:xfrm>
          <a:prstGeom prst="rect">
            <a:avLst/>
          </a:prstGeom>
          <a:noFill/>
          <a:ln>
            <a:noFill/>
          </a:ln>
        </p:spPr>
        <p:txBody>
          <a:bodyPr spcFirstLastPara="1" wrap="square" lIns="121900" tIns="121900" rIns="121900" bIns="121900" anchor="b" anchorCtr="0">
            <a:noAutofit/>
          </a:bodyPr>
          <a:lstStyle/>
          <a:p>
            <a:pPr algn="ctr">
              <a:lnSpc>
                <a:spcPct val="115000"/>
              </a:lnSpc>
            </a:pPr>
            <a:r>
              <a:rPr lang="en-US" sz="2800" dirty="0">
                <a:solidFill>
                  <a:srgbClr val="17175A"/>
                </a:solidFill>
                <a:latin typeface="Inter"/>
                <a:ea typeface="Inter"/>
                <a:cs typeface="Inter"/>
                <a:sym typeface="Inter"/>
              </a:rPr>
              <a:t>1️⃣</a:t>
            </a:r>
            <a:endParaRPr sz="2667" dirty="0">
              <a:solidFill>
                <a:srgbClr val="17175A"/>
              </a:solidFill>
              <a:latin typeface="Passion One"/>
              <a:ea typeface="Passion One"/>
              <a:cs typeface="Passion One"/>
              <a:sym typeface="Passion One"/>
            </a:endParaRPr>
          </a:p>
        </p:txBody>
      </p:sp>
      <p:sp>
        <p:nvSpPr>
          <p:cNvPr id="998" name="Google Shape;998;p47"/>
          <p:cNvSpPr txBox="1"/>
          <p:nvPr/>
        </p:nvSpPr>
        <p:spPr>
          <a:xfrm>
            <a:off x="4567928" y="4228289"/>
            <a:ext cx="2863200" cy="763600"/>
          </a:xfrm>
          <a:prstGeom prst="rect">
            <a:avLst/>
          </a:prstGeom>
          <a:noFill/>
          <a:ln>
            <a:noFill/>
          </a:ln>
        </p:spPr>
        <p:txBody>
          <a:bodyPr spcFirstLastPara="1" wrap="square" lIns="121900" tIns="121900" rIns="121900" bIns="121900" anchor="t" anchorCtr="0">
            <a:noAutofit/>
          </a:bodyPr>
          <a:lstStyle/>
          <a:p>
            <a:pPr algn="ctr">
              <a:lnSpc>
                <a:spcPct val="115000"/>
              </a:lnSpc>
            </a:pPr>
            <a:r>
              <a:rPr lang="en-US" sz="2400" dirty="0">
                <a:solidFill>
                  <a:srgbClr val="17175A"/>
                </a:solidFill>
                <a:latin typeface="Inter"/>
                <a:ea typeface="Inter"/>
                <a:cs typeface="Inter"/>
                <a:sym typeface="Inter"/>
              </a:rPr>
              <a:t>Optimize train schedules to reduce platform congestion</a:t>
            </a:r>
            <a:endParaRPr sz="2400" dirty="0">
              <a:solidFill>
                <a:srgbClr val="17175A"/>
              </a:solidFill>
              <a:latin typeface="Inter"/>
              <a:ea typeface="Inter"/>
              <a:cs typeface="Inter"/>
              <a:sym typeface="Inter"/>
            </a:endParaRPr>
          </a:p>
        </p:txBody>
      </p:sp>
      <p:sp>
        <p:nvSpPr>
          <p:cNvPr id="999" name="Google Shape;999;p47"/>
          <p:cNvSpPr txBox="1"/>
          <p:nvPr/>
        </p:nvSpPr>
        <p:spPr>
          <a:xfrm>
            <a:off x="4405124" y="3922289"/>
            <a:ext cx="2863200" cy="612000"/>
          </a:xfrm>
          <a:prstGeom prst="rect">
            <a:avLst/>
          </a:prstGeom>
          <a:noFill/>
          <a:ln>
            <a:noFill/>
          </a:ln>
        </p:spPr>
        <p:txBody>
          <a:bodyPr spcFirstLastPara="1" wrap="square" lIns="121900" tIns="121900" rIns="121900" bIns="121900" anchor="b" anchorCtr="0">
            <a:noAutofit/>
          </a:bodyPr>
          <a:lstStyle/>
          <a:p>
            <a:pPr algn="ctr">
              <a:lnSpc>
                <a:spcPct val="115000"/>
              </a:lnSpc>
            </a:pPr>
            <a:r>
              <a:rPr lang="en" sz="2667" dirty="0">
                <a:solidFill>
                  <a:srgbClr val="17175A"/>
                </a:solidFill>
                <a:latin typeface="Passion One"/>
                <a:ea typeface="Passion One"/>
                <a:cs typeface="Passion One"/>
                <a:sym typeface="Passion One"/>
              </a:rPr>
              <a:t>2️⃣</a:t>
            </a:r>
            <a:endParaRPr sz="2667" dirty="0">
              <a:solidFill>
                <a:srgbClr val="17175A"/>
              </a:solidFill>
              <a:latin typeface="Passion One"/>
              <a:ea typeface="Passion One"/>
              <a:cs typeface="Passion One"/>
              <a:sym typeface="Passion One"/>
            </a:endParaRPr>
          </a:p>
        </p:txBody>
      </p:sp>
      <p:sp>
        <p:nvSpPr>
          <p:cNvPr id="1001" name="Google Shape;1001;p47"/>
          <p:cNvSpPr txBox="1"/>
          <p:nvPr/>
        </p:nvSpPr>
        <p:spPr>
          <a:xfrm>
            <a:off x="8162793" y="4874639"/>
            <a:ext cx="3188807" cy="763600"/>
          </a:xfrm>
          <a:prstGeom prst="rect">
            <a:avLst/>
          </a:prstGeom>
          <a:noFill/>
          <a:ln>
            <a:noFill/>
          </a:ln>
        </p:spPr>
        <p:txBody>
          <a:bodyPr spcFirstLastPara="1" wrap="square" lIns="121900" tIns="121900" rIns="121900" bIns="121900" anchor="t" anchorCtr="0">
            <a:noAutofit/>
          </a:bodyPr>
          <a:lstStyle/>
          <a:p>
            <a:pPr algn="ctr">
              <a:lnSpc>
                <a:spcPct val="115000"/>
              </a:lnSpc>
            </a:pPr>
            <a:r>
              <a:rPr lang="en-US" sz="2400" dirty="0">
                <a:solidFill>
                  <a:srgbClr val="17175A"/>
                </a:solidFill>
                <a:latin typeface="Inter"/>
                <a:ea typeface="Inter"/>
                <a:cs typeface="Inter"/>
                <a:sym typeface="Inter"/>
              </a:rPr>
              <a:t>Invest in data-driven subway management</a:t>
            </a:r>
            <a:endParaRPr sz="2400" dirty="0">
              <a:solidFill>
                <a:srgbClr val="17175A"/>
              </a:solidFill>
              <a:latin typeface="Inter"/>
              <a:ea typeface="Inter"/>
              <a:cs typeface="Inter"/>
              <a:sym typeface="Inter"/>
            </a:endParaRPr>
          </a:p>
        </p:txBody>
      </p:sp>
      <p:sp>
        <p:nvSpPr>
          <p:cNvPr id="1002" name="Google Shape;1002;p47"/>
          <p:cNvSpPr txBox="1"/>
          <p:nvPr/>
        </p:nvSpPr>
        <p:spPr>
          <a:xfrm>
            <a:off x="8325596" y="4568639"/>
            <a:ext cx="2863200" cy="612000"/>
          </a:xfrm>
          <a:prstGeom prst="rect">
            <a:avLst/>
          </a:prstGeom>
          <a:noFill/>
          <a:ln>
            <a:noFill/>
          </a:ln>
        </p:spPr>
        <p:txBody>
          <a:bodyPr spcFirstLastPara="1" wrap="square" lIns="121900" tIns="121900" rIns="121900" bIns="121900" anchor="b" anchorCtr="0">
            <a:noAutofit/>
          </a:bodyPr>
          <a:lstStyle/>
          <a:p>
            <a:pPr algn="ctr">
              <a:lnSpc>
                <a:spcPct val="115000"/>
              </a:lnSpc>
            </a:pPr>
            <a:r>
              <a:rPr lang="en" sz="2667" dirty="0">
                <a:solidFill>
                  <a:srgbClr val="17175A"/>
                </a:solidFill>
                <a:latin typeface="Passion One"/>
                <a:ea typeface="Passion One"/>
                <a:cs typeface="Passion One"/>
                <a:sym typeface="Passion One"/>
              </a:rPr>
              <a:t>3️⃣</a:t>
            </a:r>
            <a:endParaRPr sz="2667" dirty="0">
              <a:solidFill>
                <a:srgbClr val="17175A"/>
              </a:solidFill>
              <a:latin typeface="Passion One"/>
              <a:ea typeface="Passion One"/>
              <a:cs typeface="Passion One"/>
              <a:sym typeface="Passion One"/>
            </a:endParaRPr>
          </a:p>
        </p:txBody>
      </p:sp>
      <p:cxnSp>
        <p:nvCxnSpPr>
          <p:cNvPr id="1006" name="Google Shape;1006;p47"/>
          <p:cNvCxnSpPr>
            <a:cxnSpLocks/>
            <a:stCxn id="6" idx="3"/>
            <a:endCxn id="9" idx="1"/>
          </p:cNvCxnSpPr>
          <p:nvPr/>
        </p:nvCxnSpPr>
        <p:spPr>
          <a:xfrm>
            <a:off x="3065988" y="2125502"/>
            <a:ext cx="1624551" cy="928468"/>
          </a:xfrm>
          <a:prstGeom prst="bentConnector3">
            <a:avLst>
              <a:gd name="adj1" fmla="val 50000"/>
            </a:avLst>
          </a:prstGeom>
          <a:noFill/>
          <a:ln w="9525" cap="flat" cmpd="sng">
            <a:solidFill>
              <a:schemeClr val="dk1"/>
            </a:solidFill>
            <a:prstDash val="solid"/>
            <a:round/>
            <a:headEnd type="none" w="med" len="med"/>
            <a:tailEnd type="none" w="med" len="med"/>
          </a:ln>
        </p:spPr>
      </p:cxnSp>
      <p:cxnSp>
        <p:nvCxnSpPr>
          <p:cNvPr id="1007" name="Google Shape;1007;p47"/>
          <p:cNvCxnSpPr>
            <a:cxnSpLocks/>
            <a:stCxn id="9" idx="3"/>
            <a:endCxn id="31" idx="1"/>
          </p:cNvCxnSpPr>
          <p:nvPr/>
        </p:nvCxnSpPr>
        <p:spPr>
          <a:xfrm>
            <a:off x="7089647" y="3053970"/>
            <a:ext cx="1524697" cy="709028"/>
          </a:xfrm>
          <a:prstGeom prst="bentConnector3">
            <a:avLst>
              <a:gd name="adj1" fmla="val 50000"/>
            </a:avLst>
          </a:prstGeom>
          <a:noFill/>
          <a:ln w="9525" cap="flat" cmpd="sng">
            <a:solidFill>
              <a:schemeClr val="dk1"/>
            </a:solidFill>
            <a:prstDash val="solid"/>
            <a:round/>
            <a:headEnd type="none" w="med" len="med"/>
            <a:tailEnd type="none" w="med" len="med"/>
          </a:ln>
        </p:spPr>
      </p:cxnSp>
      <p:cxnSp>
        <p:nvCxnSpPr>
          <p:cNvPr id="1009" name="Google Shape;1009;p47"/>
          <p:cNvCxnSpPr>
            <a:cxnSpLocks/>
          </p:cNvCxnSpPr>
          <p:nvPr/>
        </p:nvCxnSpPr>
        <p:spPr>
          <a:xfrm>
            <a:off x="10746381" y="3790031"/>
            <a:ext cx="944800" cy="0"/>
          </a:xfrm>
          <a:prstGeom prst="straightConnector1">
            <a:avLst/>
          </a:prstGeom>
          <a:noFill/>
          <a:ln w="9525" cap="flat" cmpd="sng">
            <a:solidFill>
              <a:schemeClr val="dk1"/>
            </a:solidFill>
            <a:prstDash val="solid"/>
            <a:round/>
            <a:headEnd type="none" w="med" len="med"/>
            <a:tailEnd type="triangle" w="med" len="med"/>
          </a:ln>
        </p:spPr>
      </p:cxnSp>
      <p:grpSp>
        <p:nvGrpSpPr>
          <p:cNvPr id="1010" name="Google Shape;1010;p47"/>
          <p:cNvGrpSpPr/>
          <p:nvPr/>
        </p:nvGrpSpPr>
        <p:grpSpPr>
          <a:xfrm>
            <a:off x="10688507" y="530851"/>
            <a:ext cx="1503493" cy="1220800"/>
            <a:chOff x="7329141" y="362469"/>
            <a:chExt cx="1022136" cy="829949"/>
          </a:xfrm>
        </p:grpSpPr>
        <p:sp>
          <p:nvSpPr>
            <p:cNvPr id="1011" name="Google Shape;1011;p47"/>
            <p:cNvSpPr/>
            <p:nvPr/>
          </p:nvSpPr>
          <p:spPr>
            <a:xfrm>
              <a:off x="7329141" y="362469"/>
              <a:ext cx="1022136" cy="829949"/>
            </a:xfrm>
            <a:custGeom>
              <a:avLst/>
              <a:gdLst/>
              <a:ahLst/>
              <a:cxnLst/>
              <a:rect l="l" t="t" r="r" b="b"/>
              <a:pathLst>
                <a:path w="1901648" h="1544092" extrusionOk="0">
                  <a:moveTo>
                    <a:pt x="1770840" y="1544092"/>
                  </a:moveTo>
                  <a:lnTo>
                    <a:pt x="130807" y="1544092"/>
                  </a:lnTo>
                  <a:cubicBezTo>
                    <a:pt x="58567" y="1544092"/>
                    <a:pt x="0" y="1485525"/>
                    <a:pt x="0" y="1413285"/>
                  </a:cubicBezTo>
                  <a:lnTo>
                    <a:pt x="0" y="130808"/>
                  </a:lnTo>
                  <a:cubicBezTo>
                    <a:pt x="0" y="58567"/>
                    <a:pt x="58567" y="0"/>
                    <a:pt x="130807" y="0"/>
                  </a:cubicBezTo>
                  <a:lnTo>
                    <a:pt x="1770840" y="0"/>
                  </a:lnTo>
                  <a:cubicBezTo>
                    <a:pt x="1843081" y="0"/>
                    <a:pt x="1901648" y="58567"/>
                    <a:pt x="1901648" y="130808"/>
                  </a:cubicBezTo>
                  <a:lnTo>
                    <a:pt x="1901648" y="1413285"/>
                  </a:lnTo>
                  <a:cubicBezTo>
                    <a:pt x="1901648" y="1485449"/>
                    <a:pt x="1843081" y="1544092"/>
                    <a:pt x="1770840" y="1544092"/>
                  </a:cubicBezTo>
                  <a:close/>
                </a:path>
              </a:pathLst>
            </a:custGeom>
            <a:noFill/>
            <a:ln w="9525" cap="flat" cmpd="sng">
              <a:solidFill>
                <a:schemeClr val="dk1"/>
              </a:solidFill>
              <a:prstDash val="solid"/>
              <a:miter lim="8000"/>
              <a:headEnd type="none" w="sm" len="sm"/>
              <a:tailEnd type="none" w="sm" len="sm"/>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012" name="Google Shape;1012;p47"/>
            <p:cNvSpPr/>
            <p:nvPr/>
          </p:nvSpPr>
          <p:spPr>
            <a:xfrm>
              <a:off x="7479397" y="507863"/>
              <a:ext cx="275724" cy="489918"/>
            </a:xfrm>
            <a:custGeom>
              <a:avLst/>
              <a:gdLst/>
              <a:ahLst/>
              <a:cxnLst/>
              <a:rect l="l" t="t" r="r" b="b"/>
              <a:pathLst>
                <a:path w="512975" h="911475" extrusionOk="0">
                  <a:moveTo>
                    <a:pt x="512976" y="0"/>
                  </a:moveTo>
                  <a:cubicBezTo>
                    <a:pt x="229635" y="0"/>
                    <a:pt x="0" y="229635"/>
                    <a:pt x="0" y="512976"/>
                  </a:cubicBezTo>
                  <a:cubicBezTo>
                    <a:pt x="0" y="673864"/>
                    <a:pt x="74064" y="817434"/>
                    <a:pt x="189983" y="911476"/>
                  </a:cubicBezTo>
                  <a:lnTo>
                    <a:pt x="512976" y="512976"/>
                  </a:lnTo>
                  <a:lnTo>
                    <a:pt x="512976" y="0"/>
                  </a:lnTo>
                  <a:close/>
                </a:path>
              </a:pathLst>
            </a:custGeom>
            <a:solidFill>
              <a:schemeClr val="accent3"/>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grpSp>
          <p:nvGrpSpPr>
            <p:cNvPr id="1013" name="Google Shape;1013;p47"/>
            <p:cNvGrpSpPr/>
            <p:nvPr/>
          </p:nvGrpSpPr>
          <p:grpSpPr>
            <a:xfrm>
              <a:off x="7581570" y="507863"/>
              <a:ext cx="449624" cy="551756"/>
              <a:chOff x="6727477" y="1096947"/>
              <a:chExt cx="836044" cy="1025951"/>
            </a:xfrm>
          </p:grpSpPr>
          <p:sp>
            <p:nvSpPr>
              <p:cNvPr id="1014" name="Google Shape;1014;p47"/>
              <p:cNvSpPr/>
              <p:nvPr/>
            </p:nvSpPr>
            <p:spPr>
              <a:xfrm>
                <a:off x="7050546" y="1096947"/>
                <a:ext cx="512975" cy="1014176"/>
              </a:xfrm>
              <a:custGeom>
                <a:avLst/>
                <a:gdLst/>
                <a:ahLst/>
                <a:cxnLst/>
                <a:rect l="l" t="t" r="r" b="b"/>
                <a:pathLst>
                  <a:path w="512975" h="1014176" extrusionOk="0">
                    <a:moveTo>
                      <a:pt x="512976" y="512976"/>
                    </a:moveTo>
                    <a:cubicBezTo>
                      <a:pt x="512976" y="229635"/>
                      <a:pt x="283341" y="0"/>
                      <a:pt x="0" y="0"/>
                    </a:cubicBezTo>
                    <a:lnTo>
                      <a:pt x="0" y="512976"/>
                    </a:lnTo>
                    <a:lnTo>
                      <a:pt x="109538" y="1014177"/>
                    </a:lnTo>
                    <a:cubicBezTo>
                      <a:pt x="340161" y="963966"/>
                      <a:pt x="512976" y="758639"/>
                      <a:pt x="512976" y="512976"/>
                    </a:cubicBezTo>
                    <a:close/>
                  </a:path>
                </a:pathLst>
              </a:custGeom>
              <a:solidFill>
                <a:schemeClr val="accent4"/>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015" name="Google Shape;1015;p47"/>
              <p:cNvSpPr/>
              <p:nvPr/>
            </p:nvSpPr>
            <p:spPr>
              <a:xfrm>
                <a:off x="6727477" y="1609923"/>
                <a:ext cx="432531" cy="512975"/>
              </a:xfrm>
              <a:custGeom>
                <a:avLst/>
                <a:gdLst/>
                <a:ahLst/>
                <a:cxnLst/>
                <a:rect l="l" t="t" r="r" b="b"/>
                <a:pathLst>
                  <a:path w="432531" h="512975" extrusionOk="0">
                    <a:moveTo>
                      <a:pt x="0" y="398500"/>
                    </a:moveTo>
                    <a:cubicBezTo>
                      <a:pt x="88192" y="470057"/>
                      <a:pt x="200617" y="512976"/>
                      <a:pt x="322993" y="512976"/>
                    </a:cubicBezTo>
                    <a:cubicBezTo>
                      <a:pt x="360594" y="512976"/>
                      <a:pt x="397208" y="508874"/>
                      <a:pt x="432531" y="501201"/>
                    </a:cubicBezTo>
                    <a:lnTo>
                      <a:pt x="322993" y="0"/>
                    </a:lnTo>
                    <a:lnTo>
                      <a:pt x="0" y="398500"/>
                    </a:lnTo>
                    <a:close/>
                  </a:path>
                </a:pathLst>
              </a:custGeom>
              <a:solidFill>
                <a:schemeClr val="lt2"/>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grpSp>
        <p:sp>
          <p:nvSpPr>
            <p:cNvPr id="1016" name="Google Shape;1016;p47"/>
            <p:cNvSpPr/>
            <p:nvPr/>
          </p:nvSpPr>
          <p:spPr>
            <a:xfrm>
              <a:off x="7755275" y="507863"/>
              <a:ext cx="222278" cy="438881"/>
            </a:xfrm>
            <a:custGeom>
              <a:avLst/>
              <a:gdLst/>
              <a:ahLst/>
              <a:cxnLst/>
              <a:rect l="l" t="t" r="r" b="b"/>
              <a:pathLst>
                <a:path w="413540" h="816522" extrusionOk="0">
                  <a:moveTo>
                    <a:pt x="0" y="0"/>
                  </a:moveTo>
                  <a:lnTo>
                    <a:pt x="0" y="512976"/>
                  </a:lnTo>
                  <a:lnTo>
                    <a:pt x="413541" y="816522"/>
                  </a:lnTo>
                </a:path>
              </a:pathLst>
            </a:custGeom>
            <a:noFill/>
            <a:ln w="9525" cap="flat" cmpd="sng">
              <a:solidFill>
                <a:schemeClr val="dk1"/>
              </a:solidFill>
              <a:prstDash val="solid"/>
              <a:miter lim="8000"/>
              <a:headEnd type="none" w="sm" len="sm"/>
              <a:tailEnd type="none" w="sm" len="sm"/>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017" name="Google Shape;1017;p47"/>
            <p:cNvSpPr/>
            <p:nvPr/>
          </p:nvSpPr>
          <p:spPr>
            <a:xfrm>
              <a:off x="7918481" y="577354"/>
              <a:ext cx="207620" cy="40707"/>
            </a:xfrm>
            <a:custGeom>
              <a:avLst/>
              <a:gdLst/>
              <a:ahLst/>
              <a:cxnLst/>
              <a:rect l="l" t="t" r="r" b="b"/>
              <a:pathLst>
                <a:path w="386269" h="75734" extrusionOk="0">
                  <a:moveTo>
                    <a:pt x="0" y="0"/>
                  </a:moveTo>
                  <a:lnTo>
                    <a:pt x="386270" y="0"/>
                  </a:lnTo>
                  <a:lnTo>
                    <a:pt x="386270" y="75735"/>
                  </a:lnTo>
                  <a:lnTo>
                    <a:pt x="0" y="75735"/>
                  </a:lnTo>
                  <a:close/>
                </a:path>
              </a:pathLst>
            </a:custGeom>
            <a:noFill/>
            <a:ln w="9525" cap="flat" cmpd="sng">
              <a:solidFill>
                <a:schemeClr val="dk1"/>
              </a:solidFill>
              <a:prstDash val="solid"/>
              <a:miter lim="8000"/>
              <a:headEnd type="none" w="sm" len="sm"/>
              <a:tailEnd type="none" w="sm" len="sm"/>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018" name="Google Shape;1018;p47"/>
            <p:cNvSpPr/>
            <p:nvPr/>
          </p:nvSpPr>
          <p:spPr>
            <a:xfrm>
              <a:off x="7986379" y="855683"/>
              <a:ext cx="207620" cy="40707"/>
            </a:xfrm>
            <a:custGeom>
              <a:avLst/>
              <a:gdLst/>
              <a:ahLst/>
              <a:cxnLst/>
              <a:rect l="l" t="t" r="r" b="b"/>
              <a:pathLst>
                <a:path w="386269" h="75734" extrusionOk="0">
                  <a:moveTo>
                    <a:pt x="0" y="0"/>
                  </a:moveTo>
                  <a:lnTo>
                    <a:pt x="386270" y="0"/>
                  </a:lnTo>
                  <a:lnTo>
                    <a:pt x="386270" y="75735"/>
                  </a:lnTo>
                  <a:lnTo>
                    <a:pt x="0" y="75735"/>
                  </a:lnTo>
                  <a:close/>
                </a:path>
              </a:pathLst>
            </a:custGeom>
            <a:noFill/>
            <a:ln w="9525" cap="flat" cmpd="sng">
              <a:solidFill>
                <a:schemeClr val="dk1"/>
              </a:solidFill>
              <a:prstDash val="solid"/>
              <a:miter lim="8000"/>
              <a:headEnd type="none" w="sm" len="sm"/>
              <a:tailEnd type="none" w="sm" len="sm"/>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019" name="Google Shape;1019;p47"/>
            <p:cNvSpPr/>
            <p:nvPr/>
          </p:nvSpPr>
          <p:spPr>
            <a:xfrm>
              <a:off x="8078706" y="664248"/>
              <a:ext cx="132983" cy="4083"/>
            </a:xfrm>
            <a:custGeom>
              <a:avLst/>
              <a:gdLst/>
              <a:ahLst/>
              <a:cxnLst/>
              <a:rect l="l" t="t" r="r" b="b"/>
              <a:pathLst>
                <a:path w="247410" h="7596" extrusionOk="0">
                  <a:moveTo>
                    <a:pt x="0" y="0"/>
                  </a:moveTo>
                  <a:lnTo>
                    <a:pt x="247410" y="0"/>
                  </a:lnTo>
                </a:path>
              </a:pathLst>
            </a:custGeom>
            <a:noFill/>
            <a:ln w="9525" cap="flat" cmpd="sng">
              <a:solidFill>
                <a:schemeClr val="dk1"/>
              </a:solidFill>
              <a:prstDash val="solid"/>
              <a:miter lim="8000"/>
              <a:headEnd type="none" w="sm" len="sm"/>
              <a:tailEnd type="none" w="sm" len="sm"/>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020" name="Google Shape;1020;p47"/>
            <p:cNvSpPr/>
            <p:nvPr/>
          </p:nvSpPr>
          <p:spPr>
            <a:xfrm>
              <a:off x="8078706" y="691415"/>
              <a:ext cx="132983" cy="4083"/>
            </a:xfrm>
            <a:custGeom>
              <a:avLst/>
              <a:gdLst/>
              <a:ahLst/>
              <a:cxnLst/>
              <a:rect l="l" t="t" r="r" b="b"/>
              <a:pathLst>
                <a:path w="247410" h="7596" extrusionOk="0">
                  <a:moveTo>
                    <a:pt x="0" y="0"/>
                  </a:moveTo>
                  <a:lnTo>
                    <a:pt x="247410" y="0"/>
                  </a:lnTo>
                </a:path>
              </a:pathLst>
            </a:custGeom>
            <a:noFill/>
            <a:ln w="9525" cap="flat" cmpd="sng">
              <a:solidFill>
                <a:schemeClr val="dk1"/>
              </a:solidFill>
              <a:prstDash val="solid"/>
              <a:miter lim="8000"/>
              <a:headEnd type="none" w="sm" len="sm"/>
              <a:tailEnd type="none" w="sm" len="sm"/>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021" name="Google Shape;1021;p47"/>
            <p:cNvSpPr/>
            <p:nvPr/>
          </p:nvSpPr>
          <p:spPr>
            <a:xfrm>
              <a:off x="8078706" y="718541"/>
              <a:ext cx="132983" cy="4083"/>
            </a:xfrm>
            <a:custGeom>
              <a:avLst/>
              <a:gdLst/>
              <a:ahLst/>
              <a:cxnLst/>
              <a:rect l="l" t="t" r="r" b="b"/>
              <a:pathLst>
                <a:path w="247410" h="7596" extrusionOk="0">
                  <a:moveTo>
                    <a:pt x="0" y="0"/>
                  </a:moveTo>
                  <a:lnTo>
                    <a:pt x="247410" y="0"/>
                  </a:lnTo>
                </a:path>
              </a:pathLst>
            </a:custGeom>
            <a:noFill/>
            <a:ln w="9525" cap="flat" cmpd="sng">
              <a:solidFill>
                <a:schemeClr val="dk1"/>
              </a:solidFill>
              <a:prstDash val="solid"/>
              <a:miter lim="8000"/>
              <a:headEnd type="none" w="sm" len="sm"/>
              <a:tailEnd type="none" w="sm" len="sm"/>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022" name="Google Shape;1022;p47"/>
            <p:cNvSpPr/>
            <p:nvPr/>
          </p:nvSpPr>
          <p:spPr>
            <a:xfrm>
              <a:off x="8078706" y="946989"/>
              <a:ext cx="132983" cy="4083"/>
            </a:xfrm>
            <a:custGeom>
              <a:avLst/>
              <a:gdLst/>
              <a:ahLst/>
              <a:cxnLst/>
              <a:rect l="l" t="t" r="r" b="b"/>
              <a:pathLst>
                <a:path w="247410" h="7596" extrusionOk="0">
                  <a:moveTo>
                    <a:pt x="0" y="0"/>
                  </a:moveTo>
                  <a:lnTo>
                    <a:pt x="247410" y="0"/>
                  </a:lnTo>
                </a:path>
              </a:pathLst>
            </a:custGeom>
            <a:noFill/>
            <a:ln w="9525" cap="flat" cmpd="sng">
              <a:solidFill>
                <a:schemeClr val="dk1"/>
              </a:solidFill>
              <a:prstDash val="solid"/>
              <a:miter lim="8000"/>
              <a:headEnd type="none" w="sm" len="sm"/>
              <a:tailEnd type="none" w="sm" len="sm"/>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023" name="Google Shape;1023;p47"/>
            <p:cNvSpPr/>
            <p:nvPr/>
          </p:nvSpPr>
          <p:spPr>
            <a:xfrm>
              <a:off x="8078706" y="974156"/>
              <a:ext cx="132983" cy="4083"/>
            </a:xfrm>
            <a:custGeom>
              <a:avLst/>
              <a:gdLst/>
              <a:ahLst/>
              <a:cxnLst/>
              <a:rect l="l" t="t" r="r" b="b"/>
              <a:pathLst>
                <a:path w="247410" h="7596" extrusionOk="0">
                  <a:moveTo>
                    <a:pt x="0" y="0"/>
                  </a:moveTo>
                  <a:lnTo>
                    <a:pt x="247410" y="0"/>
                  </a:lnTo>
                </a:path>
              </a:pathLst>
            </a:custGeom>
            <a:noFill/>
            <a:ln w="9525" cap="flat" cmpd="sng">
              <a:solidFill>
                <a:schemeClr val="dk1"/>
              </a:solidFill>
              <a:prstDash val="solid"/>
              <a:miter lim="8000"/>
              <a:headEnd type="none" w="sm" len="sm"/>
              <a:tailEnd type="none" w="sm" len="sm"/>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024" name="Google Shape;1024;p47"/>
            <p:cNvSpPr/>
            <p:nvPr/>
          </p:nvSpPr>
          <p:spPr>
            <a:xfrm>
              <a:off x="8078706" y="1001323"/>
              <a:ext cx="132983" cy="4083"/>
            </a:xfrm>
            <a:custGeom>
              <a:avLst/>
              <a:gdLst/>
              <a:ahLst/>
              <a:cxnLst/>
              <a:rect l="l" t="t" r="r" b="b"/>
              <a:pathLst>
                <a:path w="247410" h="7596" extrusionOk="0">
                  <a:moveTo>
                    <a:pt x="0" y="0"/>
                  </a:moveTo>
                  <a:lnTo>
                    <a:pt x="247410" y="0"/>
                  </a:lnTo>
                </a:path>
              </a:pathLst>
            </a:custGeom>
            <a:noFill/>
            <a:ln w="9525" cap="flat" cmpd="sng">
              <a:solidFill>
                <a:schemeClr val="dk1"/>
              </a:solidFill>
              <a:prstDash val="solid"/>
              <a:miter lim="8000"/>
              <a:headEnd type="none" w="sm" len="sm"/>
              <a:tailEnd type="none" w="sm" len="sm"/>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grpSp>
      <p:grpSp>
        <p:nvGrpSpPr>
          <p:cNvPr id="1025" name="Google Shape;1025;p47"/>
          <p:cNvGrpSpPr/>
          <p:nvPr/>
        </p:nvGrpSpPr>
        <p:grpSpPr>
          <a:xfrm>
            <a:off x="1085458" y="5021299"/>
            <a:ext cx="1051668" cy="1051668"/>
            <a:chOff x="1350404" y="-3124999"/>
            <a:chExt cx="1570279" cy="1570279"/>
          </a:xfrm>
        </p:grpSpPr>
        <p:sp>
          <p:nvSpPr>
            <p:cNvPr id="1026" name="Google Shape;1026;p47"/>
            <p:cNvSpPr/>
            <p:nvPr/>
          </p:nvSpPr>
          <p:spPr>
            <a:xfrm>
              <a:off x="2135530" y="-3124999"/>
              <a:ext cx="2889" cy="1570279"/>
            </a:xfrm>
            <a:custGeom>
              <a:avLst/>
              <a:gdLst/>
              <a:ahLst/>
              <a:cxnLst/>
              <a:rect l="l" t="t" r="r" b="b"/>
              <a:pathLst>
                <a:path w="2889" h="1570279" extrusionOk="0">
                  <a:moveTo>
                    <a:pt x="0" y="0"/>
                  </a:moveTo>
                  <a:lnTo>
                    <a:pt x="0" y="1570280"/>
                  </a:lnTo>
                </a:path>
              </a:pathLst>
            </a:custGeom>
            <a:noFill/>
            <a:ln w="9525" cap="flat" cmpd="sng">
              <a:solidFill>
                <a:schemeClr val="dk1"/>
              </a:solidFill>
              <a:prstDash val="solid"/>
              <a:miter lim="8000"/>
              <a:headEnd type="none" w="sm" len="sm"/>
              <a:tailEnd type="none" w="sm" len="sm"/>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027" name="Google Shape;1027;p47"/>
            <p:cNvSpPr/>
            <p:nvPr/>
          </p:nvSpPr>
          <p:spPr>
            <a:xfrm>
              <a:off x="1350404" y="-2339874"/>
              <a:ext cx="1570279" cy="2889"/>
            </a:xfrm>
            <a:custGeom>
              <a:avLst/>
              <a:gdLst/>
              <a:ahLst/>
              <a:cxnLst/>
              <a:rect l="l" t="t" r="r" b="b"/>
              <a:pathLst>
                <a:path w="1570279" h="2889" extrusionOk="0">
                  <a:moveTo>
                    <a:pt x="1570280" y="0"/>
                  </a:moveTo>
                  <a:lnTo>
                    <a:pt x="0" y="0"/>
                  </a:lnTo>
                </a:path>
              </a:pathLst>
            </a:custGeom>
            <a:noFill/>
            <a:ln w="9525" cap="flat" cmpd="sng">
              <a:solidFill>
                <a:schemeClr val="dk1"/>
              </a:solidFill>
              <a:prstDash val="solid"/>
              <a:miter lim="8000"/>
              <a:headEnd type="none" w="sm" len="sm"/>
              <a:tailEnd type="none" w="sm" len="sm"/>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028" name="Google Shape;1028;p47"/>
            <p:cNvSpPr/>
            <p:nvPr/>
          </p:nvSpPr>
          <p:spPr>
            <a:xfrm>
              <a:off x="1580345" y="-2895030"/>
              <a:ext cx="1110370" cy="1110341"/>
            </a:xfrm>
            <a:custGeom>
              <a:avLst/>
              <a:gdLst/>
              <a:ahLst/>
              <a:cxnLst/>
              <a:rect l="l" t="t" r="r" b="b"/>
              <a:pathLst>
                <a:path w="1110370" h="1110341" extrusionOk="0">
                  <a:moveTo>
                    <a:pt x="1110371" y="0"/>
                  </a:moveTo>
                  <a:lnTo>
                    <a:pt x="0" y="1110342"/>
                  </a:lnTo>
                </a:path>
              </a:pathLst>
            </a:custGeom>
            <a:noFill/>
            <a:ln w="9525" cap="flat" cmpd="sng">
              <a:solidFill>
                <a:schemeClr val="dk1"/>
              </a:solidFill>
              <a:prstDash val="solid"/>
              <a:miter lim="8000"/>
              <a:headEnd type="none" w="sm" len="sm"/>
              <a:tailEnd type="none" w="sm" len="sm"/>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029" name="Google Shape;1029;p47"/>
            <p:cNvSpPr/>
            <p:nvPr/>
          </p:nvSpPr>
          <p:spPr>
            <a:xfrm>
              <a:off x="1580345" y="-2895030"/>
              <a:ext cx="1110370" cy="1110341"/>
            </a:xfrm>
            <a:custGeom>
              <a:avLst/>
              <a:gdLst/>
              <a:ahLst/>
              <a:cxnLst/>
              <a:rect l="l" t="t" r="r" b="b"/>
              <a:pathLst>
                <a:path w="1110370" h="1110341" extrusionOk="0">
                  <a:moveTo>
                    <a:pt x="1110371" y="1110342"/>
                  </a:moveTo>
                  <a:lnTo>
                    <a:pt x="0" y="0"/>
                  </a:lnTo>
                </a:path>
              </a:pathLst>
            </a:custGeom>
            <a:noFill/>
            <a:ln w="9525" cap="flat" cmpd="sng">
              <a:solidFill>
                <a:schemeClr val="dk1"/>
              </a:solidFill>
              <a:prstDash val="solid"/>
              <a:miter lim="8000"/>
              <a:headEnd type="none" w="sm" len="sm"/>
              <a:tailEnd type="none" w="sm" len="sm"/>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grpSp>
      <p:pic>
        <p:nvPicPr>
          <p:cNvPr id="6" name="Picture 5" descr="A tunnel with train tracks and pipes&#10;&#10;AI-generated content may be incorrect.">
            <a:extLst>
              <a:ext uri="{FF2B5EF4-FFF2-40B4-BE49-F238E27FC236}">
                <a16:creationId xmlns:a16="http://schemas.microsoft.com/office/drawing/2014/main" id="{E83D6172-4B2E-9D68-9727-D61EB59F08D3}"/>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1085458" y="1467044"/>
            <a:ext cx="1980530" cy="1316915"/>
          </a:xfrm>
          <a:prstGeom prst="rect">
            <a:avLst/>
          </a:prstGeom>
        </p:spPr>
      </p:pic>
      <p:pic>
        <p:nvPicPr>
          <p:cNvPr id="9" name="Picture 8" descr="A sign with a clock and numbers&#10;&#10;AI-generated content may be incorrect.">
            <a:extLst>
              <a:ext uri="{FF2B5EF4-FFF2-40B4-BE49-F238E27FC236}">
                <a16:creationId xmlns:a16="http://schemas.microsoft.com/office/drawing/2014/main" id="{71EF84B6-E41F-CFF2-ED17-6C247C2923B3}"/>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4690539" y="2353042"/>
            <a:ext cx="2399108" cy="1401856"/>
          </a:xfrm>
          <a:prstGeom prst="rect">
            <a:avLst/>
          </a:prstGeom>
        </p:spPr>
      </p:pic>
      <p:pic>
        <p:nvPicPr>
          <p:cNvPr id="31" name="Picture 30" descr="A map with many orange stars&#10;&#10;AI-generated content may be incorrect.">
            <a:extLst>
              <a:ext uri="{FF2B5EF4-FFF2-40B4-BE49-F238E27FC236}">
                <a16:creationId xmlns:a16="http://schemas.microsoft.com/office/drawing/2014/main" id="{5D42E73E-6800-62AA-F40A-F819F0F785F6}"/>
              </a:ext>
            </a:extLst>
          </p:cNvPr>
          <p:cNvPicPr>
            <a:picLocks noChangeAspect="1"/>
          </p:cNvPicPr>
          <p:nvPr/>
        </p:nvPicPr>
        <p:blipFill>
          <a:blip r:embed="rId7">
            <a:extLst>
              <a:ext uri="{837473B0-CC2E-450A-ABE3-18F120FF3D39}">
                <a1611:picAttrSrcUrl xmlns:a1611="http://schemas.microsoft.com/office/drawing/2016/11/main" r:id="rId8"/>
              </a:ext>
            </a:extLst>
          </a:blip>
          <a:stretch>
            <a:fillRect/>
          </a:stretch>
        </p:blipFill>
        <p:spPr>
          <a:xfrm>
            <a:off x="8614344" y="3073445"/>
            <a:ext cx="2132037" cy="1379105"/>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72">
          <a:extLst>
            <a:ext uri="{FF2B5EF4-FFF2-40B4-BE49-F238E27FC236}">
              <a16:creationId xmlns:a16="http://schemas.microsoft.com/office/drawing/2014/main" id="{54B822D9-3EC4-ED8E-C089-CBFAD332ECDF}"/>
            </a:ext>
          </a:extLst>
        </p:cNvPr>
        <p:cNvGrpSpPr/>
        <p:nvPr/>
      </p:nvGrpSpPr>
      <p:grpSpPr>
        <a:xfrm>
          <a:off x="0" y="0"/>
          <a:ext cx="0" cy="0"/>
          <a:chOff x="0" y="0"/>
          <a:chExt cx="0" cy="0"/>
        </a:xfrm>
      </p:grpSpPr>
      <p:sp>
        <p:nvSpPr>
          <p:cNvPr id="575" name="Google Shape;575;p35">
            <a:extLst>
              <a:ext uri="{FF2B5EF4-FFF2-40B4-BE49-F238E27FC236}">
                <a16:creationId xmlns:a16="http://schemas.microsoft.com/office/drawing/2014/main" id="{31508F32-C1E1-9E5C-20B7-F02E05EECE28}"/>
              </a:ext>
            </a:extLst>
          </p:cNvPr>
          <p:cNvSpPr txBox="1">
            <a:spLocks noGrp="1"/>
          </p:cNvSpPr>
          <p:nvPr>
            <p:ph type="title" idx="2"/>
          </p:nvPr>
        </p:nvSpPr>
        <p:spPr>
          <a:xfrm>
            <a:off x="1640082" y="2446799"/>
            <a:ext cx="1726000" cy="1210800"/>
          </a:xfrm>
          <a:prstGeom prst="rect">
            <a:avLst/>
          </a:prstGeom>
        </p:spPr>
        <p:txBody>
          <a:bodyPr spcFirstLastPara="1" vert="horz" wrap="square" lIns="121900" tIns="121900" rIns="121900" bIns="121900" rtlCol="0" anchor="ctr" anchorCtr="0">
            <a:noAutofit/>
          </a:bodyPr>
          <a:lstStyle/>
          <a:p>
            <a:r>
              <a:rPr lang="en" b="1" dirty="0"/>
              <a:t>05.</a:t>
            </a:r>
            <a:endParaRPr b="1" dirty="0"/>
          </a:p>
        </p:txBody>
      </p:sp>
      <p:grpSp>
        <p:nvGrpSpPr>
          <p:cNvPr id="576" name="Google Shape;576;p35">
            <a:extLst>
              <a:ext uri="{FF2B5EF4-FFF2-40B4-BE49-F238E27FC236}">
                <a16:creationId xmlns:a16="http://schemas.microsoft.com/office/drawing/2014/main" id="{C6C45E42-A67B-05EC-007C-3ADE58ADE8C2}"/>
              </a:ext>
            </a:extLst>
          </p:cNvPr>
          <p:cNvGrpSpPr/>
          <p:nvPr/>
        </p:nvGrpSpPr>
        <p:grpSpPr>
          <a:xfrm>
            <a:off x="10377795" y="654221"/>
            <a:ext cx="1202624" cy="1202624"/>
            <a:chOff x="1350404" y="-3124999"/>
            <a:chExt cx="1570279" cy="1570279"/>
          </a:xfrm>
        </p:grpSpPr>
        <p:sp>
          <p:nvSpPr>
            <p:cNvPr id="577" name="Google Shape;577;p35">
              <a:extLst>
                <a:ext uri="{FF2B5EF4-FFF2-40B4-BE49-F238E27FC236}">
                  <a16:creationId xmlns:a16="http://schemas.microsoft.com/office/drawing/2014/main" id="{234AA140-6B29-E56F-7211-B55924F45013}"/>
                </a:ext>
              </a:extLst>
            </p:cNvPr>
            <p:cNvSpPr/>
            <p:nvPr/>
          </p:nvSpPr>
          <p:spPr>
            <a:xfrm>
              <a:off x="2135530" y="-3124999"/>
              <a:ext cx="2889" cy="1570279"/>
            </a:xfrm>
            <a:custGeom>
              <a:avLst/>
              <a:gdLst/>
              <a:ahLst/>
              <a:cxnLst/>
              <a:rect l="l" t="t" r="r" b="b"/>
              <a:pathLst>
                <a:path w="2889" h="1570279" extrusionOk="0">
                  <a:moveTo>
                    <a:pt x="0" y="0"/>
                  </a:moveTo>
                  <a:lnTo>
                    <a:pt x="0" y="1570280"/>
                  </a:lnTo>
                </a:path>
              </a:pathLst>
            </a:custGeom>
            <a:noFill/>
            <a:ln w="9525" cap="flat" cmpd="sng">
              <a:solidFill>
                <a:schemeClr val="dk1"/>
              </a:solidFill>
              <a:prstDash val="solid"/>
              <a:miter lim="8000"/>
              <a:headEnd type="none" w="sm" len="sm"/>
              <a:tailEnd type="none" w="sm" len="sm"/>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578" name="Google Shape;578;p35">
              <a:extLst>
                <a:ext uri="{FF2B5EF4-FFF2-40B4-BE49-F238E27FC236}">
                  <a16:creationId xmlns:a16="http://schemas.microsoft.com/office/drawing/2014/main" id="{7A5480D0-585C-F635-040E-E3C4AAC02BD9}"/>
                </a:ext>
              </a:extLst>
            </p:cNvPr>
            <p:cNvSpPr/>
            <p:nvPr/>
          </p:nvSpPr>
          <p:spPr>
            <a:xfrm>
              <a:off x="1350404" y="-2339874"/>
              <a:ext cx="1570279" cy="2889"/>
            </a:xfrm>
            <a:custGeom>
              <a:avLst/>
              <a:gdLst/>
              <a:ahLst/>
              <a:cxnLst/>
              <a:rect l="l" t="t" r="r" b="b"/>
              <a:pathLst>
                <a:path w="1570279" h="2889" extrusionOk="0">
                  <a:moveTo>
                    <a:pt x="1570280" y="0"/>
                  </a:moveTo>
                  <a:lnTo>
                    <a:pt x="0" y="0"/>
                  </a:lnTo>
                </a:path>
              </a:pathLst>
            </a:custGeom>
            <a:noFill/>
            <a:ln w="9525" cap="flat" cmpd="sng">
              <a:solidFill>
                <a:schemeClr val="dk1"/>
              </a:solidFill>
              <a:prstDash val="solid"/>
              <a:miter lim="8000"/>
              <a:headEnd type="none" w="sm" len="sm"/>
              <a:tailEnd type="none" w="sm" len="sm"/>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579" name="Google Shape;579;p35">
              <a:extLst>
                <a:ext uri="{FF2B5EF4-FFF2-40B4-BE49-F238E27FC236}">
                  <a16:creationId xmlns:a16="http://schemas.microsoft.com/office/drawing/2014/main" id="{D71FB22E-5E19-8CA9-7BF1-2231B2DAD328}"/>
                </a:ext>
              </a:extLst>
            </p:cNvPr>
            <p:cNvSpPr/>
            <p:nvPr/>
          </p:nvSpPr>
          <p:spPr>
            <a:xfrm>
              <a:off x="1580345" y="-2895030"/>
              <a:ext cx="1110370" cy="1110341"/>
            </a:xfrm>
            <a:custGeom>
              <a:avLst/>
              <a:gdLst/>
              <a:ahLst/>
              <a:cxnLst/>
              <a:rect l="l" t="t" r="r" b="b"/>
              <a:pathLst>
                <a:path w="1110370" h="1110341" extrusionOk="0">
                  <a:moveTo>
                    <a:pt x="1110371" y="0"/>
                  </a:moveTo>
                  <a:lnTo>
                    <a:pt x="0" y="1110342"/>
                  </a:lnTo>
                </a:path>
              </a:pathLst>
            </a:custGeom>
            <a:noFill/>
            <a:ln w="9525" cap="flat" cmpd="sng">
              <a:solidFill>
                <a:schemeClr val="dk1"/>
              </a:solidFill>
              <a:prstDash val="solid"/>
              <a:miter lim="8000"/>
              <a:headEnd type="none" w="sm" len="sm"/>
              <a:tailEnd type="none" w="sm" len="sm"/>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580" name="Google Shape;580;p35">
              <a:extLst>
                <a:ext uri="{FF2B5EF4-FFF2-40B4-BE49-F238E27FC236}">
                  <a16:creationId xmlns:a16="http://schemas.microsoft.com/office/drawing/2014/main" id="{9635505E-9098-8C98-5E6D-F1E1331ED6D2}"/>
                </a:ext>
              </a:extLst>
            </p:cNvPr>
            <p:cNvSpPr/>
            <p:nvPr/>
          </p:nvSpPr>
          <p:spPr>
            <a:xfrm>
              <a:off x="1580345" y="-2895030"/>
              <a:ext cx="1110370" cy="1110341"/>
            </a:xfrm>
            <a:custGeom>
              <a:avLst/>
              <a:gdLst/>
              <a:ahLst/>
              <a:cxnLst/>
              <a:rect l="l" t="t" r="r" b="b"/>
              <a:pathLst>
                <a:path w="1110370" h="1110341" extrusionOk="0">
                  <a:moveTo>
                    <a:pt x="1110371" y="1110342"/>
                  </a:moveTo>
                  <a:lnTo>
                    <a:pt x="0" y="0"/>
                  </a:lnTo>
                </a:path>
              </a:pathLst>
            </a:custGeom>
            <a:noFill/>
            <a:ln w="9525" cap="flat" cmpd="sng">
              <a:solidFill>
                <a:schemeClr val="dk1"/>
              </a:solidFill>
              <a:prstDash val="solid"/>
              <a:miter lim="8000"/>
              <a:headEnd type="none" w="sm" len="sm"/>
              <a:tailEnd type="none" w="sm" len="sm"/>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grpSp>
      <p:grpSp>
        <p:nvGrpSpPr>
          <p:cNvPr id="581" name="Google Shape;581;p35">
            <a:extLst>
              <a:ext uri="{FF2B5EF4-FFF2-40B4-BE49-F238E27FC236}">
                <a16:creationId xmlns:a16="http://schemas.microsoft.com/office/drawing/2014/main" id="{35F1DB62-0BB9-1572-EA56-3D5496ED6436}"/>
              </a:ext>
            </a:extLst>
          </p:cNvPr>
          <p:cNvGrpSpPr/>
          <p:nvPr/>
        </p:nvGrpSpPr>
        <p:grpSpPr>
          <a:xfrm>
            <a:off x="950706" y="4596339"/>
            <a:ext cx="1688869" cy="1408016"/>
            <a:chOff x="5378191" y="1701500"/>
            <a:chExt cx="611171" cy="509535"/>
          </a:xfrm>
        </p:grpSpPr>
        <p:sp>
          <p:nvSpPr>
            <p:cNvPr id="582" name="Google Shape;582;p35">
              <a:extLst>
                <a:ext uri="{FF2B5EF4-FFF2-40B4-BE49-F238E27FC236}">
                  <a16:creationId xmlns:a16="http://schemas.microsoft.com/office/drawing/2014/main" id="{E7E6274A-33AE-0863-77CF-9F2F5B15B59D}"/>
                </a:ext>
              </a:extLst>
            </p:cNvPr>
            <p:cNvSpPr/>
            <p:nvPr/>
          </p:nvSpPr>
          <p:spPr>
            <a:xfrm>
              <a:off x="5378191" y="1701500"/>
              <a:ext cx="611171" cy="509535"/>
            </a:xfrm>
            <a:custGeom>
              <a:avLst/>
              <a:gdLst/>
              <a:ahLst/>
              <a:cxnLst/>
              <a:rect l="l" t="t" r="r" b="b"/>
              <a:pathLst>
                <a:path w="1266676" h="1056032" extrusionOk="0">
                  <a:moveTo>
                    <a:pt x="1101761" y="1056032"/>
                  </a:moveTo>
                  <a:lnTo>
                    <a:pt x="164915" y="1056032"/>
                  </a:lnTo>
                  <a:cubicBezTo>
                    <a:pt x="73835" y="1056032"/>
                    <a:pt x="0" y="982197"/>
                    <a:pt x="0" y="891118"/>
                  </a:cubicBezTo>
                  <a:lnTo>
                    <a:pt x="0" y="164915"/>
                  </a:lnTo>
                  <a:cubicBezTo>
                    <a:pt x="0" y="73836"/>
                    <a:pt x="73835" y="0"/>
                    <a:pt x="164915" y="0"/>
                  </a:cubicBezTo>
                  <a:lnTo>
                    <a:pt x="1101761" y="0"/>
                  </a:lnTo>
                  <a:cubicBezTo>
                    <a:pt x="1192841" y="0"/>
                    <a:pt x="1266677" y="73836"/>
                    <a:pt x="1266677" y="164915"/>
                  </a:cubicBezTo>
                  <a:lnTo>
                    <a:pt x="1266677" y="891118"/>
                  </a:lnTo>
                  <a:cubicBezTo>
                    <a:pt x="1266677" y="982197"/>
                    <a:pt x="1192841" y="1056032"/>
                    <a:pt x="1101761" y="1056032"/>
                  </a:cubicBezTo>
                  <a:close/>
                </a:path>
              </a:pathLst>
            </a:custGeom>
            <a:noFill/>
            <a:ln w="9525" cap="flat" cmpd="sng">
              <a:solidFill>
                <a:schemeClr val="dk1"/>
              </a:solidFill>
              <a:prstDash val="solid"/>
              <a:miter lim="8000"/>
              <a:headEnd type="none" w="sm" len="sm"/>
              <a:tailEnd type="none" w="sm" len="sm"/>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583" name="Google Shape;583;p35">
              <a:extLst>
                <a:ext uri="{FF2B5EF4-FFF2-40B4-BE49-F238E27FC236}">
                  <a16:creationId xmlns:a16="http://schemas.microsoft.com/office/drawing/2014/main" id="{86234D90-7463-5332-B897-1E8D9B27BA8A}"/>
                </a:ext>
              </a:extLst>
            </p:cNvPr>
            <p:cNvSpPr/>
            <p:nvPr/>
          </p:nvSpPr>
          <p:spPr>
            <a:xfrm>
              <a:off x="5497928" y="1776815"/>
              <a:ext cx="34526" cy="34526"/>
            </a:xfrm>
            <a:custGeom>
              <a:avLst/>
              <a:gdLst/>
              <a:ahLst/>
              <a:cxnLst/>
              <a:rect l="l" t="t" r="r" b="b"/>
              <a:pathLst>
                <a:path w="71556" h="71556" extrusionOk="0">
                  <a:moveTo>
                    <a:pt x="71556" y="35778"/>
                  </a:moveTo>
                  <a:cubicBezTo>
                    <a:pt x="71556" y="16028"/>
                    <a:pt x="55528" y="0"/>
                    <a:pt x="35778" y="0"/>
                  </a:cubicBezTo>
                  <a:cubicBezTo>
                    <a:pt x="16028" y="0"/>
                    <a:pt x="0" y="16028"/>
                    <a:pt x="0" y="35778"/>
                  </a:cubicBezTo>
                  <a:cubicBezTo>
                    <a:pt x="0" y="55529"/>
                    <a:pt x="16028" y="71557"/>
                    <a:pt x="35778" y="71557"/>
                  </a:cubicBezTo>
                  <a:cubicBezTo>
                    <a:pt x="55528" y="71557"/>
                    <a:pt x="71556" y="55529"/>
                    <a:pt x="71556" y="35778"/>
                  </a:cubicBezTo>
                  <a:close/>
                </a:path>
              </a:pathLst>
            </a:custGeom>
            <a:solidFill>
              <a:schemeClr val="accent2"/>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584" name="Google Shape;584;p35">
              <a:extLst>
                <a:ext uri="{FF2B5EF4-FFF2-40B4-BE49-F238E27FC236}">
                  <a16:creationId xmlns:a16="http://schemas.microsoft.com/office/drawing/2014/main" id="{DD2490E0-EA8E-0FE7-7BFC-43DE84E64E9B}"/>
                </a:ext>
              </a:extLst>
            </p:cNvPr>
            <p:cNvSpPr/>
            <p:nvPr/>
          </p:nvSpPr>
          <p:spPr>
            <a:xfrm>
              <a:off x="5608451" y="1776815"/>
              <a:ext cx="34526" cy="34526"/>
            </a:xfrm>
            <a:custGeom>
              <a:avLst/>
              <a:gdLst/>
              <a:ahLst/>
              <a:cxnLst/>
              <a:rect l="l" t="t" r="r" b="b"/>
              <a:pathLst>
                <a:path w="71557" h="71556" extrusionOk="0">
                  <a:moveTo>
                    <a:pt x="71557" y="35778"/>
                  </a:moveTo>
                  <a:cubicBezTo>
                    <a:pt x="71557" y="16028"/>
                    <a:pt x="55528" y="0"/>
                    <a:pt x="35778" y="0"/>
                  </a:cubicBezTo>
                  <a:cubicBezTo>
                    <a:pt x="16028" y="0"/>
                    <a:pt x="0" y="16028"/>
                    <a:pt x="0" y="35778"/>
                  </a:cubicBezTo>
                  <a:cubicBezTo>
                    <a:pt x="0" y="55529"/>
                    <a:pt x="16028" y="71557"/>
                    <a:pt x="35778" y="71557"/>
                  </a:cubicBezTo>
                  <a:cubicBezTo>
                    <a:pt x="55528" y="71557"/>
                    <a:pt x="71557" y="55529"/>
                    <a:pt x="71557" y="35778"/>
                  </a:cubicBezTo>
                  <a:close/>
                </a:path>
              </a:pathLst>
            </a:custGeom>
            <a:noFill/>
            <a:ln w="9525" cap="flat" cmpd="sng">
              <a:solidFill>
                <a:schemeClr val="dk1"/>
              </a:solidFill>
              <a:prstDash val="solid"/>
              <a:miter lim="8000"/>
              <a:headEnd type="none" w="sm" len="sm"/>
              <a:tailEnd type="none" w="sm" len="sm"/>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585" name="Google Shape;585;p35">
              <a:extLst>
                <a:ext uri="{FF2B5EF4-FFF2-40B4-BE49-F238E27FC236}">
                  <a16:creationId xmlns:a16="http://schemas.microsoft.com/office/drawing/2014/main" id="{1C291740-FBDD-9D74-3FB1-51C8F7F95126}"/>
                </a:ext>
              </a:extLst>
            </p:cNvPr>
            <p:cNvSpPr/>
            <p:nvPr/>
          </p:nvSpPr>
          <p:spPr>
            <a:xfrm>
              <a:off x="5719011" y="1776815"/>
              <a:ext cx="34526" cy="34526"/>
            </a:xfrm>
            <a:custGeom>
              <a:avLst/>
              <a:gdLst/>
              <a:ahLst/>
              <a:cxnLst/>
              <a:rect l="l" t="t" r="r" b="b"/>
              <a:pathLst>
                <a:path w="71557" h="71556" extrusionOk="0">
                  <a:moveTo>
                    <a:pt x="71557" y="35778"/>
                  </a:moveTo>
                  <a:cubicBezTo>
                    <a:pt x="71557" y="16028"/>
                    <a:pt x="55529" y="0"/>
                    <a:pt x="35778" y="0"/>
                  </a:cubicBezTo>
                  <a:cubicBezTo>
                    <a:pt x="16028" y="0"/>
                    <a:pt x="0" y="16028"/>
                    <a:pt x="0" y="35778"/>
                  </a:cubicBezTo>
                  <a:cubicBezTo>
                    <a:pt x="0" y="55529"/>
                    <a:pt x="16028" y="71557"/>
                    <a:pt x="35778" y="71557"/>
                  </a:cubicBezTo>
                  <a:cubicBezTo>
                    <a:pt x="55529" y="71557"/>
                    <a:pt x="71557" y="55529"/>
                    <a:pt x="71557" y="35778"/>
                  </a:cubicBezTo>
                  <a:close/>
                </a:path>
              </a:pathLst>
            </a:custGeom>
            <a:solidFill>
              <a:schemeClr val="accent3"/>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586" name="Google Shape;586;p35">
              <a:extLst>
                <a:ext uri="{FF2B5EF4-FFF2-40B4-BE49-F238E27FC236}">
                  <a16:creationId xmlns:a16="http://schemas.microsoft.com/office/drawing/2014/main" id="{AA7F6753-4071-DEF3-22F4-EF033FB1B8BA}"/>
                </a:ext>
              </a:extLst>
            </p:cNvPr>
            <p:cNvSpPr/>
            <p:nvPr/>
          </p:nvSpPr>
          <p:spPr>
            <a:xfrm>
              <a:off x="5829571" y="1776815"/>
              <a:ext cx="34526" cy="34526"/>
            </a:xfrm>
            <a:custGeom>
              <a:avLst/>
              <a:gdLst/>
              <a:ahLst/>
              <a:cxnLst/>
              <a:rect l="l" t="t" r="r" b="b"/>
              <a:pathLst>
                <a:path w="71557" h="71556" extrusionOk="0">
                  <a:moveTo>
                    <a:pt x="71557" y="35778"/>
                  </a:moveTo>
                  <a:cubicBezTo>
                    <a:pt x="71557" y="16028"/>
                    <a:pt x="55529" y="0"/>
                    <a:pt x="35778" y="0"/>
                  </a:cubicBezTo>
                  <a:cubicBezTo>
                    <a:pt x="16028" y="0"/>
                    <a:pt x="0" y="16028"/>
                    <a:pt x="0" y="35778"/>
                  </a:cubicBezTo>
                  <a:cubicBezTo>
                    <a:pt x="0" y="55529"/>
                    <a:pt x="16028" y="71557"/>
                    <a:pt x="35778" y="71557"/>
                  </a:cubicBezTo>
                  <a:cubicBezTo>
                    <a:pt x="55529" y="71557"/>
                    <a:pt x="71557" y="55529"/>
                    <a:pt x="71557" y="35778"/>
                  </a:cubicBezTo>
                  <a:close/>
                </a:path>
              </a:pathLst>
            </a:custGeom>
            <a:noFill/>
            <a:ln w="9525" cap="flat" cmpd="sng">
              <a:solidFill>
                <a:schemeClr val="dk1"/>
              </a:solidFill>
              <a:prstDash val="solid"/>
              <a:miter lim="8000"/>
              <a:headEnd type="none" w="sm" len="sm"/>
              <a:tailEnd type="none" w="sm" len="sm"/>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587" name="Google Shape;587;p35">
              <a:extLst>
                <a:ext uri="{FF2B5EF4-FFF2-40B4-BE49-F238E27FC236}">
                  <a16:creationId xmlns:a16="http://schemas.microsoft.com/office/drawing/2014/main" id="{E482C060-67AE-1B93-A20E-B37FE3F90B1F}"/>
                </a:ext>
              </a:extLst>
            </p:cNvPr>
            <p:cNvSpPr/>
            <p:nvPr/>
          </p:nvSpPr>
          <p:spPr>
            <a:xfrm>
              <a:off x="5497928" y="1882549"/>
              <a:ext cx="34526" cy="34526"/>
            </a:xfrm>
            <a:custGeom>
              <a:avLst/>
              <a:gdLst/>
              <a:ahLst/>
              <a:cxnLst/>
              <a:rect l="l" t="t" r="r" b="b"/>
              <a:pathLst>
                <a:path w="71556" h="71556" extrusionOk="0">
                  <a:moveTo>
                    <a:pt x="71556" y="35778"/>
                  </a:moveTo>
                  <a:cubicBezTo>
                    <a:pt x="71556" y="16028"/>
                    <a:pt x="55528" y="0"/>
                    <a:pt x="35778" y="0"/>
                  </a:cubicBezTo>
                  <a:cubicBezTo>
                    <a:pt x="16028" y="0"/>
                    <a:pt x="0" y="16028"/>
                    <a:pt x="0" y="35778"/>
                  </a:cubicBezTo>
                  <a:cubicBezTo>
                    <a:pt x="0" y="55529"/>
                    <a:pt x="16028" y="71557"/>
                    <a:pt x="35778" y="71557"/>
                  </a:cubicBezTo>
                  <a:cubicBezTo>
                    <a:pt x="55528" y="71557"/>
                    <a:pt x="71556" y="55529"/>
                    <a:pt x="71556" y="35778"/>
                  </a:cubicBezTo>
                  <a:close/>
                </a:path>
              </a:pathLst>
            </a:custGeom>
            <a:noFill/>
            <a:ln w="9525" cap="flat" cmpd="sng">
              <a:solidFill>
                <a:schemeClr val="dk1"/>
              </a:solidFill>
              <a:prstDash val="solid"/>
              <a:miter lim="8000"/>
              <a:headEnd type="none" w="sm" len="sm"/>
              <a:tailEnd type="none" w="sm" len="sm"/>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588" name="Google Shape;588;p35">
              <a:extLst>
                <a:ext uri="{FF2B5EF4-FFF2-40B4-BE49-F238E27FC236}">
                  <a16:creationId xmlns:a16="http://schemas.microsoft.com/office/drawing/2014/main" id="{713B63AC-33C1-8716-D3E9-8120BD2C4C33}"/>
                </a:ext>
              </a:extLst>
            </p:cNvPr>
            <p:cNvSpPr/>
            <p:nvPr/>
          </p:nvSpPr>
          <p:spPr>
            <a:xfrm>
              <a:off x="5608451" y="1882549"/>
              <a:ext cx="34526" cy="34526"/>
            </a:xfrm>
            <a:custGeom>
              <a:avLst/>
              <a:gdLst/>
              <a:ahLst/>
              <a:cxnLst/>
              <a:rect l="l" t="t" r="r" b="b"/>
              <a:pathLst>
                <a:path w="71557" h="71556" extrusionOk="0">
                  <a:moveTo>
                    <a:pt x="71557" y="35778"/>
                  </a:moveTo>
                  <a:cubicBezTo>
                    <a:pt x="71557" y="16028"/>
                    <a:pt x="55528" y="0"/>
                    <a:pt x="35778" y="0"/>
                  </a:cubicBezTo>
                  <a:cubicBezTo>
                    <a:pt x="16028" y="0"/>
                    <a:pt x="0" y="16028"/>
                    <a:pt x="0" y="35778"/>
                  </a:cubicBezTo>
                  <a:cubicBezTo>
                    <a:pt x="0" y="55529"/>
                    <a:pt x="16028" y="71557"/>
                    <a:pt x="35778" y="71557"/>
                  </a:cubicBezTo>
                  <a:cubicBezTo>
                    <a:pt x="55528" y="71557"/>
                    <a:pt x="71557" y="55529"/>
                    <a:pt x="71557" y="35778"/>
                  </a:cubicBezTo>
                  <a:close/>
                </a:path>
              </a:pathLst>
            </a:custGeom>
            <a:noFill/>
            <a:ln w="9525" cap="flat" cmpd="sng">
              <a:solidFill>
                <a:schemeClr val="dk1"/>
              </a:solidFill>
              <a:prstDash val="solid"/>
              <a:miter lim="8000"/>
              <a:headEnd type="none" w="sm" len="sm"/>
              <a:tailEnd type="none" w="sm" len="sm"/>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589" name="Google Shape;589;p35">
              <a:extLst>
                <a:ext uri="{FF2B5EF4-FFF2-40B4-BE49-F238E27FC236}">
                  <a16:creationId xmlns:a16="http://schemas.microsoft.com/office/drawing/2014/main" id="{B88F706C-F60E-B2AE-F1E5-5295151DB4C2}"/>
                </a:ext>
              </a:extLst>
            </p:cNvPr>
            <p:cNvSpPr/>
            <p:nvPr/>
          </p:nvSpPr>
          <p:spPr>
            <a:xfrm>
              <a:off x="5719011" y="1882549"/>
              <a:ext cx="34526" cy="34526"/>
            </a:xfrm>
            <a:custGeom>
              <a:avLst/>
              <a:gdLst/>
              <a:ahLst/>
              <a:cxnLst/>
              <a:rect l="l" t="t" r="r" b="b"/>
              <a:pathLst>
                <a:path w="71557" h="71556" extrusionOk="0">
                  <a:moveTo>
                    <a:pt x="71557" y="35778"/>
                  </a:moveTo>
                  <a:cubicBezTo>
                    <a:pt x="71557" y="16028"/>
                    <a:pt x="55529" y="0"/>
                    <a:pt x="35778" y="0"/>
                  </a:cubicBezTo>
                  <a:cubicBezTo>
                    <a:pt x="16028" y="0"/>
                    <a:pt x="0" y="16028"/>
                    <a:pt x="0" y="35778"/>
                  </a:cubicBezTo>
                  <a:cubicBezTo>
                    <a:pt x="0" y="55529"/>
                    <a:pt x="16028" y="71557"/>
                    <a:pt x="35778" y="71557"/>
                  </a:cubicBezTo>
                  <a:cubicBezTo>
                    <a:pt x="55529" y="71557"/>
                    <a:pt x="71557" y="55529"/>
                    <a:pt x="71557" y="35778"/>
                  </a:cubicBezTo>
                  <a:close/>
                </a:path>
              </a:pathLst>
            </a:custGeom>
            <a:solidFill>
              <a:srgbClr val="6E6FFF"/>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590" name="Google Shape;590;p35">
              <a:extLst>
                <a:ext uri="{FF2B5EF4-FFF2-40B4-BE49-F238E27FC236}">
                  <a16:creationId xmlns:a16="http://schemas.microsoft.com/office/drawing/2014/main" id="{3F2C6316-8A5F-6713-0CA0-A0D1041F6FA5}"/>
                </a:ext>
              </a:extLst>
            </p:cNvPr>
            <p:cNvSpPr/>
            <p:nvPr/>
          </p:nvSpPr>
          <p:spPr>
            <a:xfrm>
              <a:off x="5829571" y="1882549"/>
              <a:ext cx="34526" cy="34526"/>
            </a:xfrm>
            <a:custGeom>
              <a:avLst/>
              <a:gdLst/>
              <a:ahLst/>
              <a:cxnLst/>
              <a:rect l="l" t="t" r="r" b="b"/>
              <a:pathLst>
                <a:path w="71557" h="71556" extrusionOk="0">
                  <a:moveTo>
                    <a:pt x="71557" y="35778"/>
                  </a:moveTo>
                  <a:cubicBezTo>
                    <a:pt x="71557" y="16028"/>
                    <a:pt x="55529" y="0"/>
                    <a:pt x="35778" y="0"/>
                  </a:cubicBezTo>
                  <a:cubicBezTo>
                    <a:pt x="16028" y="0"/>
                    <a:pt x="0" y="16028"/>
                    <a:pt x="0" y="35778"/>
                  </a:cubicBezTo>
                  <a:cubicBezTo>
                    <a:pt x="0" y="55529"/>
                    <a:pt x="16028" y="71557"/>
                    <a:pt x="35778" y="71557"/>
                  </a:cubicBezTo>
                  <a:cubicBezTo>
                    <a:pt x="55529" y="71557"/>
                    <a:pt x="71557" y="55529"/>
                    <a:pt x="71557" y="35778"/>
                  </a:cubicBezTo>
                  <a:close/>
                </a:path>
              </a:pathLst>
            </a:custGeom>
            <a:solidFill>
              <a:schemeClr val="accent2"/>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591" name="Google Shape;591;p35">
              <a:extLst>
                <a:ext uri="{FF2B5EF4-FFF2-40B4-BE49-F238E27FC236}">
                  <a16:creationId xmlns:a16="http://schemas.microsoft.com/office/drawing/2014/main" id="{9E011016-CF28-D629-2660-06736D031E73}"/>
                </a:ext>
              </a:extLst>
            </p:cNvPr>
            <p:cNvSpPr/>
            <p:nvPr/>
          </p:nvSpPr>
          <p:spPr>
            <a:xfrm>
              <a:off x="5497928" y="1988320"/>
              <a:ext cx="34526" cy="34526"/>
            </a:xfrm>
            <a:custGeom>
              <a:avLst/>
              <a:gdLst/>
              <a:ahLst/>
              <a:cxnLst/>
              <a:rect l="l" t="t" r="r" b="b"/>
              <a:pathLst>
                <a:path w="71556" h="71556" extrusionOk="0">
                  <a:moveTo>
                    <a:pt x="71556" y="35778"/>
                  </a:moveTo>
                  <a:cubicBezTo>
                    <a:pt x="71556" y="16028"/>
                    <a:pt x="55528" y="0"/>
                    <a:pt x="35778" y="0"/>
                  </a:cubicBezTo>
                  <a:cubicBezTo>
                    <a:pt x="16028" y="0"/>
                    <a:pt x="0" y="16028"/>
                    <a:pt x="0" y="35778"/>
                  </a:cubicBezTo>
                  <a:cubicBezTo>
                    <a:pt x="0" y="55529"/>
                    <a:pt x="16028" y="71557"/>
                    <a:pt x="35778" y="71557"/>
                  </a:cubicBezTo>
                  <a:cubicBezTo>
                    <a:pt x="55528" y="71557"/>
                    <a:pt x="71556" y="55529"/>
                    <a:pt x="71556" y="35778"/>
                  </a:cubicBezTo>
                  <a:close/>
                </a:path>
              </a:pathLst>
            </a:custGeom>
            <a:noFill/>
            <a:ln w="9525" cap="flat" cmpd="sng">
              <a:solidFill>
                <a:schemeClr val="dk1"/>
              </a:solidFill>
              <a:prstDash val="solid"/>
              <a:miter lim="8000"/>
              <a:headEnd type="none" w="sm" len="sm"/>
              <a:tailEnd type="none" w="sm" len="sm"/>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592" name="Google Shape;592;p35">
              <a:extLst>
                <a:ext uri="{FF2B5EF4-FFF2-40B4-BE49-F238E27FC236}">
                  <a16:creationId xmlns:a16="http://schemas.microsoft.com/office/drawing/2014/main" id="{A805D03E-E4A1-4493-4A7E-8941E8493625}"/>
                </a:ext>
              </a:extLst>
            </p:cNvPr>
            <p:cNvSpPr/>
            <p:nvPr/>
          </p:nvSpPr>
          <p:spPr>
            <a:xfrm>
              <a:off x="5608451" y="1988320"/>
              <a:ext cx="34526" cy="34526"/>
            </a:xfrm>
            <a:custGeom>
              <a:avLst/>
              <a:gdLst/>
              <a:ahLst/>
              <a:cxnLst/>
              <a:rect l="l" t="t" r="r" b="b"/>
              <a:pathLst>
                <a:path w="71557" h="71556" extrusionOk="0">
                  <a:moveTo>
                    <a:pt x="71557" y="35778"/>
                  </a:moveTo>
                  <a:cubicBezTo>
                    <a:pt x="71557" y="16028"/>
                    <a:pt x="55528" y="0"/>
                    <a:pt x="35778" y="0"/>
                  </a:cubicBezTo>
                  <a:cubicBezTo>
                    <a:pt x="16028" y="0"/>
                    <a:pt x="0" y="16028"/>
                    <a:pt x="0" y="35778"/>
                  </a:cubicBezTo>
                  <a:cubicBezTo>
                    <a:pt x="0" y="55529"/>
                    <a:pt x="16028" y="71557"/>
                    <a:pt x="35778" y="71557"/>
                  </a:cubicBezTo>
                  <a:cubicBezTo>
                    <a:pt x="55528" y="71557"/>
                    <a:pt x="71557" y="55529"/>
                    <a:pt x="71557" y="35778"/>
                  </a:cubicBezTo>
                  <a:close/>
                </a:path>
              </a:pathLst>
            </a:custGeom>
            <a:noFill/>
            <a:ln w="9525" cap="flat" cmpd="sng">
              <a:solidFill>
                <a:schemeClr val="dk1"/>
              </a:solidFill>
              <a:prstDash val="solid"/>
              <a:miter lim="8000"/>
              <a:headEnd type="none" w="sm" len="sm"/>
              <a:tailEnd type="none" w="sm" len="sm"/>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593" name="Google Shape;593;p35">
              <a:extLst>
                <a:ext uri="{FF2B5EF4-FFF2-40B4-BE49-F238E27FC236}">
                  <a16:creationId xmlns:a16="http://schemas.microsoft.com/office/drawing/2014/main" id="{29CA9DDC-8B9A-6B6F-C7A7-825CDAAF186A}"/>
                </a:ext>
              </a:extLst>
            </p:cNvPr>
            <p:cNvSpPr/>
            <p:nvPr/>
          </p:nvSpPr>
          <p:spPr>
            <a:xfrm>
              <a:off x="5719011" y="1988320"/>
              <a:ext cx="34526" cy="34526"/>
            </a:xfrm>
            <a:custGeom>
              <a:avLst/>
              <a:gdLst/>
              <a:ahLst/>
              <a:cxnLst/>
              <a:rect l="l" t="t" r="r" b="b"/>
              <a:pathLst>
                <a:path w="71557" h="71556" extrusionOk="0">
                  <a:moveTo>
                    <a:pt x="71557" y="35778"/>
                  </a:moveTo>
                  <a:cubicBezTo>
                    <a:pt x="71557" y="16028"/>
                    <a:pt x="55529" y="0"/>
                    <a:pt x="35778" y="0"/>
                  </a:cubicBezTo>
                  <a:cubicBezTo>
                    <a:pt x="16028" y="0"/>
                    <a:pt x="0" y="16028"/>
                    <a:pt x="0" y="35778"/>
                  </a:cubicBezTo>
                  <a:cubicBezTo>
                    <a:pt x="0" y="55529"/>
                    <a:pt x="16028" y="71557"/>
                    <a:pt x="35778" y="71557"/>
                  </a:cubicBezTo>
                  <a:cubicBezTo>
                    <a:pt x="55529" y="71557"/>
                    <a:pt x="71557" y="55529"/>
                    <a:pt x="71557" y="35778"/>
                  </a:cubicBezTo>
                  <a:close/>
                </a:path>
              </a:pathLst>
            </a:custGeom>
            <a:noFill/>
            <a:ln w="9525" cap="flat" cmpd="sng">
              <a:solidFill>
                <a:schemeClr val="dk1"/>
              </a:solidFill>
              <a:prstDash val="solid"/>
              <a:miter lim="8000"/>
              <a:headEnd type="none" w="sm" len="sm"/>
              <a:tailEnd type="none" w="sm" len="sm"/>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594" name="Google Shape;594;p35">
              <a:extLst>
                <a:ext uri="{FF2B5EF4-FFF2-40B4-BE49-F238E27FC236}">
                  <a16:creationId xmlns:a16="http://schemas.microsoft.com/office/drawing/2014/main" id="{5C852397-7F63-7BA7-95FF-CAD3318AAFFA}"/>
                </a:ext>
              </a:extLst>
            </p:cNvPr>
            <p:cNvSpPr/>
            <p:nvPr/>
          </p:nvSpPr>
          <p:spPr>
            <a:xfrm>
              <a:off x="5829571" y="1988320"/>
              <a:ext cx="34526" cy="34526"/>
            </a:xfrm>
            <a:custGeom>
              <a:avLst/>
              <a:gdLst/>
              <a:ahLst/>
              <a:cxnLst/>
              <a:rect l="l" t="t" r="r" b="b"/>
              <a:pathLst>
                <a:path w="71557" h="71556" extrusionOk="0">
                  <a:moveTo>
                    <a:pt x="71557" y="35778"/>
                  </a:moveTo>
                  <a:cubicBezTo>
                    <a:pt x="71557" y="16028"/>
                    <a:pt x="55529" y="0"/>
                    <a:pt x="35778" y="0"/>
                  </a:cubicBezTo>
                  <a:cubicBezTo>
                    <a:pt x="16028" y="0"/>
                    <a:pt x="0" y="16028"/>
                    <a:pt x="0" y="35778"/>
                  </a:cubicBezTo>
                  <a:cubicBezTo>
                    <a:pt x="0" y="55529"/>
                    <a:pt x="16028" y="71557"/>
                    <a:pt x="35778" y="71557"/>
                  </a:cubicBezTo>
                  <a:cubicBezTo>
                    <a:pt x="55529" y="71557"/>
                    <a:pt x="71557" y="55529"/>
                    <a:pt x="71557" y="35778"/>
                  </a:cubicBezTo>
                  <a:close/>
                </a:path>
              </a:pathLst>
            </a:custGeom>
            <a:noFill/>
            <a:ln w="9525" cap="flat" cmpd="sng">
              <a:solidFill>
                <a:schemeClr val="dk1"/>
              </a:solidFill>
              <a:prstDash val="solid"/>
              <a:miter lim="8000"/>
              <a:headEnd type="none" w="sm" len="sm"/>
              <a:tailEnd type="none" w="sm" len="sm"/>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595" name="Google Shape;595;p35">
              <a:extLst>
                <a:ext uri="{FF2B5EF4-FFF2-40B4-BE49-F238E27FC236}">
                  <a16:creationId xmlns:a16="http://schemas.microsoft.com/office/drawing/2014/main" id="{2BE50797-2A7F-6968-1A59-9397EEFE4F5C}"/>
                </a:ext>
              </a:extLst>
            </p:cNvPr>
            <p:cNvSpPr/>
            <p:nvPr/>
          </p:nvSpPr>
          <p:spPr>
            <a:xfrm>
              <a:off x="5497928" y="2094090"/>
              <a:ext cx="34526" cy="34526"/>
            </a:xfrm>
            <a:custGeom>
              <a:avLst/>
              <a:gdLst/>
              <a:ahLst/>
              <a:cxnLst/>
              <a:rect l="l" t="t" r="r" b="b"/>
              <a:pathLst>
                <a:path w="71556" h="71556" extrusionOk="0">
                  <a:moveTo>
                    <a:pt x="71556" y="35778"/>
                  </a:moveTo>
                  <a:cubicBezTo>
                    <a:pt x="71556" y="16028"/>
                    <a:pt x="55528" y="0"/>
                    <a:pt x="35778" y="0"/>
                  </a:cubicBezTo>
                  <a:cubicBezTo>
                    <a:pt x="16028" y="0"/>
                    <a:pt x="0" y="16028"/>
                    <a:pt x="0" y="35778"/>
                  </a:cubicBezTo>
                  <a:cubicBezTo>
                    <a:pt x="0" y="55529"/>
                    <a:pt x="16028" y="71557"/>
                    <a:pt x="35778" y="71557"/>
                  </a:cubicBezTo>
                  <a:cubicBezTo>
                    <a:pt x="55528" y="71557"/>
                    <a:pt x="71556" y="55529"/>
                    <a:pt x="71556" y="35778"/>
                  </a:cubicBezTo>
                  <a:close/>
                </a:path>
              </a:pathLst>
            </a:custGeom>
            <a:solidFill>
              <a:schemeClr val="lt2"/>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596" name="Google Shape;596;p35">
              <a:extLst>
                <a:ext uri="{FF2B5EF4-FFF2-40B4-BE49-F238E27FC236}">
                  <a16:creationId xmlns:a16="http://schemas.microsoft.com/office/drawing/2014/main" id="{094C5F2A-E8BA-3447-3556-34DA8C62CE15}"/>
                </a:ext>
              </a:extLst>
            </p:cNvPr>
            <p:cNvSpPr/>
            <p:nvPr/>
          </p:nvSpPr>
          <p:spPr>
            <a:xfrm>
              <a:off x="5608451" y="2094090"/>
              <a:ext cx="34526" cy="34526"/>
            </a:xfrm>
            <a:custGeom>
              <a:avLst/>
              <a:gdLst/>
              <a:ahLst/>
              <a:cxnLst/>
              <a:rect l="l" t="t" r="r" b="b"/>
              <a:pathLst>
                <a:path w="71557" h="71556" extrusionOk="0">
                  <a:moveTo>
                    <a:pt x="71557" y="35778"/>
                  </a:moveTo>
                  <a:cubicBezTo>
                    <a:pt x="71557" y="16028"/>
                    <a:pt x="55528" y="0"/>
                    <a:pt x="35778" y="0"/>
                  </a:cubicBezTo>
                  <a:cubicBezTo>
                    <a:pt x="16028" y="0"/>
                    <a:pt x="0" y="16028"/>
                    <a:pt x="0" y="35778"/>
                  </a:cubicBezTo>
                  <a:cubicBezTo>
                    <a:pt x="0" y="55529"/>
                    <a:pt x="16028" y="71557"/>
                    <a:pt x="35778" y="71557"/>
                  </a:cubicBezTo>
                  <a:cubicBezTo>
                    <a:pt x="55528" y="71557"/>
                    <a:pt x="71557" y="55529"/>
                    <a:pt x="71557" y="35778"/>
                  </a:cubicBezTo>
                  <a:close/>
                </a:path>
              </a:pathLst>
            </a:custGeom>
            <a:noFill/>
            <a:ln w="9525" cap="flat" cmpd="sng">
              <a:solidFill>
                <a:schemeClr val="dk1"/>
              </a:solidFill>
              <a:prstDash val="solid"/>
              <a:miter lim="8000"/>
              <a:headEnd type="none" w="sm" len="sm"/>
              <a:tailEnd type="none" w="sm" len="sm"/>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597" name="Google Shape;597;p35">
              <a:extLst>
                <a:ext uri="{FF2B5EF4-FFF2-40B4-BE49-F238E27FC236}">
                  <a16:creationId xmlns:a16="http://schemas.microsoft.com/office/drawing/2014/main" id="{26B3D2D9-A18B-C5B8-182F-2B4559A36356}"/>
                </a:ext>
              </a:extLst>
            </p:cNvPr>
            <p:cNvSpPr/>
            <p:nvPr/>
          </p:nvSpPr>
          <p:spPr>
            <a:xfrm>
              <a:off x="5719011" y="2094090"/>
              <a:ext cx="34526" cy="34526"/>
            </a:xfrm>
            <a:custGeom>
              <a:avLst/>
              <a:gdLst/>
              <a:ahLst/>
              <a:cxnLst/>
              <a:rect l="l" t="t" r="r" b="b"/>
              <a:pathLst>
                <a:path w="71557" h="71556" extrusionOk="0">
                  <a:moveTo>
                    <a:pt x="71557" y="35778"/>
                  </a:moveTo>
                  <a:cubicBezTo>
                    <a:pt x="71557" y="16028"/>
                    <a:pt x="55529" y="0"/>
                    <a:pt x="35778" y="0"/>
                  </a:cubicBezTo>
                  <a:cubicBezTo>
                    <a:pt x="16028" y="0"/>
                    <a:pt x="0" y="16028"/>
                    <a:pt x="0" y="35778"/>
                  </a:cubicBezTo>
                  <a:cubicBezTo>
                    <a:pt x="0" y="55529"/>
                    <a:pt x="16028" y="71557"/>
                    <a:pt x="35778" y="71557"/>
                  </a:cubicBezTo>
                  <a:cubicBezTo>
                    <a:pt x="55529" y="71557"/>
                    <a:pt x="71557" y="55529"/>
                    <a:pt x="71557" y="35778"/>
                  </a:cubicBezTo>
                  <a:close/>
                </a:path>
              </a:pathLst>
            </a:custGeom>
            <a:solidFill>
              <a:schemeClr val="accent1"/>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598" name="Google Shape;598;p35">
              <a:extLst>
                <a:ext uri="{FF2B5EF4-FFF2-40B4-BE49-F238E27FC236}">
                  <a16:creationId xmlns:a16="http://schemas.microsoft.com/office/drawing/2014/main" id="{212D031D-0CEF-601A-0A44-1BDBD7A86274}"/>
                </a:ext>
              </a:extLst>
            </p:cNvPr>
            <p:cNvSpPr/>
            <p:nvPr/>
          </p:nvSpPr>
          <p:spPr>
            <a:xfrm>
              <a:off x="5829571" y="2094090"/>
              <a:ext cx="34526" cy="34526"/>
            </a:xfrm>
            <a:custGeom>
              <a:avLst/>
              <a:gdLst/>
              <a:ahLst/>
              <a:cxnLst/>
              <a:rect l="l" t="t" r="r" b="b"/>
              <a:pathLst>
                <a:path w="71557" h="71556" extrusionOk="0">
                  <a:moveTo>
                    <a:pt x="71557" y="35778"/>
                  </a:moveTo>
                  <a:cubicBezTo>
                    <a:pt x="71557" y="16028"/>
                    <a:pt x="55529" y="0"/>
                    <a:pt x="35778" y="0"/>
                  </a:cubicBezTo>
                  <a:cubicBezTo>
                    <a:pt x="16028" y="0"/>
                    <a:pt x="0" y="16028"/>
                    <a:pt x="0" y="35778"/>
                  </a:cubicBezTo>
                  <a:cubicBezTo>
                    <a:pt x="0" y="55529"/>
                    <a:pt x="16028" y="71557"/>
                    <a:pt x="35778" y="71557"/>
                  </a:cubicBezTo>
                  <a:cubicBezTo>
                    <a:pt x="55529" y="71557"/>
                    <a:pt x="71557" y="55529"/>
                    <a:pt x="71557" y="35778"/>
                  </a:cubicBezTo>
                  <a:close/>
                </a:path>
              </a:pathLst>
            </a:custGeom>
            <a:noFill/>
            <a:ln w="9525" cap="flat" cmpd="sng">
              <a:solidFill>
                <a:schemeClr val="dk1"/>
              </a:solidFill>
              <a:prstDash val="solid"/>
              <a:miter lim="8000"/>
              <a:headEnd type="none" w="sm" len="sm"/>
              <a:tailEnd type="none" w="sm" len="sm"/>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grpSp>
      <p:sp>
        <p:nvSpPr>
          <p:cNvPr id="3" name="Subtitle 2">
            <a:extLst>
              <a:ext uri="{FF2B5EF4-FFF2-40B4-BE49-F238E27FC236}">
                <a16:creationId xmlns:a16="http://schemas.microsoft.com/office/drawing/2014/main" id="{8520DF3F-EAE4-09A6-6C5E-8AEEAAA80649}"/>
              </a:ext>
            </a:extLst>
          </p:cNvPr>
          <p:cNvSpPr>
            <a:spLocks noGrp="1"/>
          </p:cNvSpPr>
          <p:nvPr>
            <p:ph type="subTitle" idx="1"/>
          </p:nvPr>
        </p:nvSpPr>
        <p:spPr>
          <a:xfrm>
            <a:off x="3498927" y="2676636"/>
            <a:ext cx="7665390" cy="751126"/>
          </a:xfrm>
        </p:spPr>
        <p:txBody>
          <a:bodyPr/>
          <a:lstStyle/>
          <a:p>
            <a:pPr marL="0" indent="0"/>
            <a:r>
              <a:rPr lang="en-US" sz="3500" b="1" dirty="0">
                <a:solidFill>
                  <a:schemeClr val="bg1"/>
                </a:solidFill>
              </a:rPr>
              <a:t>Ethical, Legal, Societal Implications</a:t>
            </a:r>
          </a:p>
        </p:txBody>
      </p:sp>
    </p:spTree>
    <p:extLst>
      <p:ext uri="{BB962C8B-B14F-4D97-AF65-F5344CB8AC3E}">
        <p14:creationId xmlns:p14="http://schemas.microsoft.com/office/powerpoint/2010/main" val="11845028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033"/>
        <p:cNvGrpSpPr/>
        <p:nvPr/>
      </p:nvGrpSpPr>
      <p:grpSpPr>
        <a:xfrm>
          <a:off x="0" y="0"/>
          <a:ext cx="0" cy="0"/>
          <a:chOff x="0" y="0"/>
          <a:chExt cx="0" cy="0"/>
        </a:xfrm>
      </p:grpSpPr>
      <p:sp>
        <p:nvSpPr>
          <p:cNvPr id="1034" name="Google Shape;1034;p48"/>
          <p:cNvSpPr/>
          <p:nvPr/>
        </p:nvSpPr>
        <p:spPr>
          <a:xfrm>
            <a:off x="402771" y="1685549"/>
            <a:ext cx="5072743" cy="1124523"/>
          </a:xfrm>
          <a:prstGeom prst="rect">
            <a:avLst/>
          </a:prstGeom>
          <a:solidFill>
            <a:schemeClr val="dk2"/>
          </a:solidFill>
          <a:ln>
            <a:noFill/>
          </a:ln>
        </p:spPr>
        <p:txBody>
          <a:bodyPr spcFirstLastPara="1" wrap="square" lIns="121900" tIns="121900" rIns="121900" bIns="121900" anchor="ctr" anchorCtr="0">
            <a:noAutofit/>
          </a:bodyPr>
          <a:lstStyle/>
          <a:p>
            <a:endParaRPr sz="2400"/>
          </a:p>
        </p:txBody>
      </p:sp>
      <p:sp>
        <p:nvSpPr>
          <p:cNvPr id="1035" name="Google Shape;1035;p48"/>
          <p:cNvSpPr txBox="1">
            <a:spLocks noGrp="1"/>
          </p:cNvSpPr>
          <p:nvPr>
            <p:ph type="title"/>
          </p:nvPr>
        </p:nvSpPr>
        <p:spPr>
          <a:xfrm>
            <a:off x="960000" y="593367"/>
            <a:ext cx="10272000" cy="763600"/>
          </a:xfrm>
          <a:prstGeom prst="rect">
            <a:avLst/>
          </a:prstGeom>
          <a:ln>
            <a:noFill/>
          </a:ln>
        </p:spPr>
        <p:txBody>
          <a:bodyPr spcFirstLastPara="1" vert="horz" wrap="square" lIns="121900" tIns="121900" rIns="121900" bIns="121900" rtlCol="0" anchor="t" anchorCtr="0">
            <a:noAutofit/>
          </a:bodyPr>
          <a:lstStyle/>
          <a:p>
            <a:r>
              <a:rPr lang="en" dirty="0"/>
              <a:t>What have we learned?</a:t>
            </a:r>
            <a:endParaRPr dirty="0"/>
          </a:p>
        </p:txBody>
      </p:sp>
      <p:sp>
        <p:nvSpPr>
          <p:cNvPr id="1036" name="Google Shape;1036;p48"/>
          <p:cNvSpPr txBox="1">
            <a:spLocks noGrp="1"/>
          </p:cNvSpPr>
          <p:nvPr>
            <p:ph type="title" idx="4294967295"/>
          </p:nvPr>
        </p:nvSpPr>
        <p:spPr>
          <a:xfrm>
            <a:off x="402771" y="1694698"/>
            <a:ext cx="5072743" cy="763600"/>
          </a:xfrm>
          <a:prstGeom prst="rect">
            <a:avLst/>
          </a:prstGeom>
        </p:spPr>
        <p:txBody>
          <a:bodyPr spcFirstLastPara="1" vert="horz" wrap="square" lIns="121900" tIns="121900" rIns="121900" bIns="121900" rtlCol="0" anchor="t" anchorCtr="0">
            <a:noAutofit/>
          </a:bodyPr>
          <a:lstStyle/>
          <a:p>
            <a:pPr algn="ctr">
              <a:lnSpc>
                <a:spcPct val="100000"/>
              </a:lnSpc>
              <a:spcBef>
                <a:spcPts val="0"/>
              </a:spcBef>
            </a:pPr>
            <a:r>
              <a:rPr lang="en-US" sz="1800" dirty="0">
                <a:solidFill>
                  <a:srgbClr val="17175A"/>
                </a:solidFill>
                <a:latin typeface="Inter"/>
                <a:ea typeface="Inter"/>
                <a:cs typeface="Inter"/>
                <a:sym typeface="Inter"/>
              </a:rPr>
              <a:t>1️⃣</a:t>
            </a:r>
            <a:r>
              <a:rPr lang="en-US" sz="1800" dirty="0">
                <a:solidFill>
                  <a:schemeClr val="bg1"/>
                </a:solidFill>
              </a:rPr>
              <a:t> Any infrastructure improvements or scheduling changes should not disproportionately disadvantage lower-income riders or underserved communities.</a:t>
            </a:r>
            <a:endParaRPr sz="1800" dirty="0">
              <a:solidFill>
                <a:schemeClr val="bg1"/>
              </a:solidFill>
            </a:endParaRPr>
          </a:p>
        </p:txBody>
      </p:sp>
      <p:sp>
        <p:nvSpPr>
          <p:cNvPr id="1037" name="Google Shape;1037;p48"/>
          <p:cNvSpPr/>
          <p:nvPr/>
        </p:nvSpPr>
        <p:spPr>
          <a:xfrm>
            <a:off x="640034" y="4848891"/>
            <a:ext cx="5485036" cy="1265187"/>
          </a:xfrm>
          <a:prstGeom prst="rect">
            <a:avLst/>
          </a:prstGeom>
          <a:solidFill>
            <a:schemeClr val="dk2"/>
          </a:solidFill>
          <a:ln>
            <a:noFill/>
          </a:ln>
        </p:spPr>
        <p:txBody>
          <a:bodyPr spcFirstLastPara="1" wrap="square" lIns="121900" tIns="121900" rIns="121900" bIns="121900" anchor="ctr" anchorCtr="0">
            <a:noAutofit/>
          </a:bodyPr>
          <a:lstStyle/>
          <a:p>
            <a:r>
              <a:rPr lang="en" sz="1800" dirty="0">
                <a:solidFill>
                  <a:srgbClr val="17175A"/>
                </a:solidFill>
                <a:latin typeface="Passion One"/>
                <a:ea typeface="Passion One"/>
                <a:cs typeface="Passion One"/>
                <a:sym typeface="Passion One"/>
              </a:rPr>
              <a:t>3️⃣ </a:t>
            </a:r>
            <a:r>
              <a:rPr lang="en-US" dirty="0">
                <a:solidFill>
                  <a:schemeClr val="bg1"/>
                </a:solidFill>
                <a:latin typeface="+mj-lt"/>
              </a:rPr>
              <a:t>Infrastructure investments should align with eco-friendly urban planning rather than just economic cost-saving.</a:t>
            </a:r>
          </a:p>
        </p:txBody>
      </p:sp>
      <p:sp>
        <p:nvSpPr>
          <p:cNvPr id="1042" name="Google Shape;1042;p48"/>
          <p:cNvSpPr/>
          <p:nvPr/>
        </p:nvSpPr>
        <p:spPr>
          <a:xfrm>
            <a:off x="6648012" y="3193293"/>
            <a:ext cx="5003353" cy="1257528"/>
          </a:xfrm>
          <a:prstGeom prst="rect">
            <a:avLst/>
          </a:prstGeom>
          <a:solidFill>
            <a:schemeClr val="dk2"/>
          </a:solidFill>
          <a:ln>
            <a:noFill/>
          </a:ln>
        </p:spPr>
        <p:txBody>
          <a:bodyPr spcFirstLastPara="1" wrap="square" lIns="121900" tIns="121900" rIns="121900" bIns="121900" anchor="ctr" anchorCtr="0">
            <a:noAutofit/>
          </a:bodyPr>
          <a:lstStyle/>
          <a:p>
            <a:r>
              <a:rPr lang="en" sz="1800" dirty="0">
                <a:solidFill>
                  <a:srgbClr val="17175A"/>
                </a:solidFill>
                <a:latin typeface="Passion One"/>
                <a:ea typeface="Passion One"/>
                <a:cs typeface="Passion One"/>
                <a:sym typeface="Passion One"/>
              </a:rPr>
              <a:t>2️⃣</a:t>
            </a:r>
            <a:r>
              <a:rPr lang="en-US" dirty="0">
                <a:solidFill>
                  <a:schemeClr val="bg1"/>
                </a:solidFill>
                <a:latin typeface="+mj-lt"/>
              </a:rPr>
              <a:t> If real-time passenger tracking or AI-based scheduling is implemented, privacy concerns must be addressed to ensure ethical data collection and protection.</a:t>
            </a:r>
          </a:p>
        </p:txBody>
      </p:sp>
      <p:cxnSp>
        <p:nvCxnSpPr>
          <p:cNvPr id="1045" name="Google Shape;1045;p48"/>
          <p:cNvCxnSpPr>
            <a:cxnSpLocks/>
            <a:stCxn id="1034" idx="3"/>
            <a:endCxn id="1042" idx="0"/>
          </p:cNvCxnSpPr>
          <p:nvPr/>
        </p:nvCxnSpPr>
        <p:spPr>
          <a:xfrm>
            <a:off x="5475514" y="2247811"/>
            <a:ext cx="3674175" cy="945482"/>
          </a:xfrm>
          <a:prstGeom prst="bentConnector2">
            <a:avLst/>
          </a:prstGeom>
          <a:noFill/>
          <a:ln w="9525" cap="flat" cmpd="sng">
            <a:solidFill>
              <a:schemeClr val="dk1"/>
            </a:solidFill>
            <a:prstDash val="solid"/>
            <a:round/>
            <a:headEnd type="none" w="med" len="med"/>
            <a:tailEnd type="none" w="med" len="med"/>
          </a:ln>
        </p:spPr>
      </p:cxnSp>
      <p:cxnSp>
        <p:nvCxnSpPr>
          <p:cNvPr id="1046" name="Google Shape;1046;p48"/>
          <p:cNvCxnSpPr>
            <a:cxnSpLocks/>
            <a:stCxn id="1042" idx="2"/>
            <a:endCxn id="1037" idx="3"/>
          </p:cNvCxnSpPr>
          <p:nvPr/>
        </p:nvCxnSpPr>
        <p:spPr>
          <a:xfrm rot="5400000">
            <a:off x="7122048" y="3453844"/>
            <a:ext cx="1030664" cy="3024619"/>
          </a:xfrm>
          <a:prstGeom prst="bentConnector2">
            <a:avLst/>
          </a:prstGeom>
          <a:noFill/>
          <a:ln w="9525" cap="flat" cmpd="sng">
            <a:solidFill>
              <a:schemeClr val="dk1"/>
            </a:solidFill>
            <a:prstDash val="solid"/>
            <a:round/>
            <a:headEnd type="none" w="med" len="med"/>
            <a:tailEnd type="none" w="med" len="med"/>
          </a:ln>
        </p:spPr>
      </p:cxnSp>
      <p:grpSp>
        <p:nvGrpSpPr>
          <p:cNvPr id="1049" name="Google Shape;1049;p48"/>
          <p:cNvGrpSpPr/>
          <p:nvPr/>
        </p:nvGrpSpPr>
        <p:grpSpPr>
          <a:xfrm>
            <a:off x="9149689" y="5851279"/>
            <a:ext cx="1857672" cy="1134843"/>
            <a:chOff x="3577367" y="1677509"/>
            <a:chExt cx="1393254" cy="851132"/>
          </a:xfrm>
        </p:grpSpPr>
        <p:sp>
          <p:nvSpPr>
            <p:cNvPr id="1050" name="Google Shape;1050;p48"/>
            <p:cNvSpPr/>
            <p:nvPr/>
          </p:nvSpPr>
          <p:spPr>
            <a:xfrm>
              <a:off x="3605409" y="1677509"/>
              <a:ext cx="1365212" cy="851132"/>
            </a:xfrm>
            <a:custGeom>
              <a:avLst/>
              <a:gdLst/>
              <a:ahLst/>
              <a:cxnLst/>
              <a:rect l="l" t="t" r="r" b="b"/>
              <a:pathLst>
                <a:path w="2829455" h="1764004" extrusionOk="0">
                  <a:moveTo>
                    <a:pt x="2699484" y="1764004"/>
                  </a:moveTo>
                  <a:lnTo>
                    <a:pt x="129972" y="1764004"/>
                  </a:lnTo>
                  <a:cubicBezTo>
                    <a:pt x="58187" y="1764004"/>
                    <a:pt x="0" y="1705817"/>
                    <a:pt x="0" y="1634032"/>
                  </a:cubicBezTo>
                  <a:lnTo>
                    <a:pt x="0" y="129972"/>
                  </a:lnTo>
                  <a:cubicBezTo>
                    <a:pt x="0" y="58187"/>
                    <a:pt x="58187" y="0"/>
                    <a:pt x="129972" y="0"/>
                  </a:cubicBezTo>
                  <a:lnTo>
                    <a:pt x="2699484" y="0"/>
                  </a:lnTo>
                  <a:cubicBezTo>
                    <a:pt x="2771268" y="0"/>
                    <a:pt x="2829456" y="58187"/>
                    <a:pt x="2829456" y="129972"/>
                  </a:cubicBezTo>
                  <a:lnTo>
                    <a:pt x="2829456" y="1634032"/>
                  </a:lnTo>
                  <a:cubicBezTo>
                    <a:pt x="2829379" y="1705817"/>
                    <a:pt x="2771192" y="1764004"/>
                    <a:pt x="2699484" y="1764004"/>
                  </a:cubicBezTo>
                  <a:close/>
                </a:path>
              </a:pathLst>
            </a:custGeom>
            <a:noFill/>
            <a:ln w="9525" cap="flat" cmpd="sng">
              <a:solidFill>
                <a:schemeClr val="dk1"/>
              </a:solidFill>
              <a:prstDash val="solid"/>
              <a:miter lim="8000"/>
              <a:headEnd type="none" w="sm" len="sm"/>
              <a:tailEnd type="none" w="sm" len="sm"/>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051" name="Google Shape;1051;p48"/>
            <p:cNvSpPr/>
            <p:nvPr/>
          </p:nvSpPr>
          <p:spPr>
            <a:xfrm>
              <a:off x="4660956" y="2269904"/>
              <a:ext cx="172521" cy="33830"/>
            </a:xfrm>
            <a:custGeom>
              <a:avLst/>
              <a:gdLst/>
              <a:ahLst/>
              <a:cxnLst/>
              <a:rect l="l" t="t" r="r" b="b"/>
              <a:pathLst>
                <a:path w="357556" h="70113" extrusionOk="0">
                  <a:moveTo>
                    <a:pt x="0" y="0"/>
                  </a:moveTo>
                  <a:lnTo>
                    <a:pt x="357556" y="0"/>
                  </a:lnTo>
                  <a:lnTo>
                    <a:pt x="357556" y="70113"/>
                  </a:lnTo>
                  <a:lnTo>
                    <a:pt x="0" y="70113"/>
                  </a:lnTo>
                  <a:close/>
                </a:path>
              </a:pathLst>
            </a:custGeom>
            <a:noFill/>
            <a:ln w="9525" cap="flat" cmpd="sng">
              <a:solidFill>
                <a:schemeClr val="dk1"/>
              </a:solidFill>
              <a:prstDash val="solid"/>
              <a:miter lim="8000"/>
              <a:headEnd type="none" w="sm" len="sm"/>
              <a:tailEnd type="none" w="sm" len="sm"/>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052" name="Google Shape;1052;p48"/>
            <p:cNvSpPr/>
            <p:nvPr/>
          </p:nvSpPr>
          <p:spPr>
            <a:xfrm>
              <a:off x="4660956" y="2102017"/>
              <a:ext cx="172520" cy="127878"/>
            </a:xfrm>
            <a:custGeom>
              <a:avLst/>
              <a:gdLst/>
              <a:ahLst/>
              <a:cxnLst/>
              <a:rect l="l" t="t" r="r" b="b"/>
              <a:pathLst>
                <a:path w="357555" h="265033" extrusionOk="0">
                  <a:moveTo>
                    <a:pt x="294583" y="265034"/>
                  </a:moveTo>
                  <a:lnTo>
                    <a:pt x="62973" y="265034"/>
                  </a:lnTo>
                  <a:cubicBezTo>
                    <a:pt x="28182" y="265034"/>
                    <a:pt x="0" y="236851"/>
                    <a:pt x="0" y="202061"/>
                  </a:cubicBezTo>
                  <a:lnTo>
                    <a:pt x="0" y="62973"/>
                  </a:lnTo>
                  <a:cubicBezTo>
                    <a:pt x="0" y="28182"/>
                    <a:pt x="28182" y="0"/>
                    <a:pt x="62973" y="0"/>
                  </a:cubicBezTo>
                  <a:lnTo>
                    <a:pt x="294583" y="0"/>
                  </a:lnTo>
                  <a:cubicBezTo>
                    <a:pt x="329374" y="0"/>
                    <a:pt x="357556" y="28182"/>
                    <a:pt x="357556" y="62973"/>
                  </a:cubicBezTo>
                  <a:lnTo>
                    <a:pt x="357556" y="202061"/>
                  </a:lnTo>
                  <a:cubicBezTo>
                    <a:pt x="357556" y="236851"/>
                    <a:pt x="329374" y="265034"/>
                    <a:pt x="294583" y="265034"/>
                  </a:cubicBezTo>
                  <a:close/>
                </a:path>
              </a:pathLst>
            </a:custGeom>
            <a:solidFill>
              <a:schemeClr val="accent4"/>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053" name="Google Shape;1053;p48"/>
            <p:cNvSpPr/>
            <p:nvPr/>
          </p:nvSpPr>
          <p:spPr>
            <a:xfrm>
              <a:off x="4660956" y="2337139"/>
              <a:ext cx="110506" cy="3665"/>
            </a:xfrm>
            <a:custGeom>
              <a:avLst/>
              <a:gdLst/>
              <a:ahLst/>
              <a:cxnLst/>
              <a:rect l="l" t="t" r="r" b="b"/>
              <a:pathLst>
                <a:path w="229027" h="7596" extrusionOk="0">
                  <a:moveTo>
                    <a:pt x="0" y="0"/>
                  </a:moveTo>
                  <a:lnTo>
                    <a:pt x="229027" y="0"/>
                  </a:lnTo>
                </a:path>
              </a:pathLst>
            </a:custGeom>
            <a:noFill/>
            <a:ln w="9525" cap="flat" cmpd="sng">
              <a:solidFill>
                <a:schemeClr val="dk1"/>
              </a:solidFill>
              <a:prstDash val="solid"/>
              <a:miter lim="8000"/>
              <a:headEnd type="none" w="sm" len="sm"/>
              <a:tailEnd type="none" w="sm" len="sm"/>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054" name="Google Shape;1054;p48"/>
            <p:cNvSpPr/>
            <p:nvPr/>
          </p:nvSpPr>
          <p:spPr>
            <a:xfrm>
              <a:off x="4660956" y="2359661"/>
              <a:ext cx="110506" cy="3665"/>
            </a:xfrm>
            <a:custGeom>
              <a:avLst/>
              <a:gdLst/>
              <a:ahLst/>
              <a:cxnLst/>
              <a:rect l="l" t="t" r="r" b="b"/>
              <a:pathLst>
                <a:path w="229027" h="7596" extrusionOk="0">
                  <a:moveTo>
                    <a:pt x="0" y="0"/>
                  </a:moveTo>
                  <a:lnTo>
                    <a:pt x="229027" y="0"/>
                  </a:lnTo>
                </a:path>
              </a:pathLst>
            </a:custGeom>
            <a:noFill/>
            <a:ln w="9525" cap="flat" cmpd="sng">
              <a:solidFill>
                <a:schemeClr val="dk1"/>
              </a:solidFill>
              <a:prstDash val="solid"/>
              <a:miter lim="8000"/>
              <a:headEnd type="none" w="sm" len="sm"/>
              <a:tailEnd type="none" w="sm" len="sm"/>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055" name="Google Shape;1055;p48"/>
            <p:cNvSpPr/>
            <p:nvPr/>
          </p:nvSpPr>
          <p:spPr>
            <a:xfrm>
              <a:off x="4660956" y="2382146"/>
              <a:ext cx="110506" cy="3665"/>
            </a:xfrm>
            <a:custGeom>
              <a:avLst/>
              <a:gdLst/>
              <a:ahLst/>
              <a:cxnLst/>
              <a:rect l="l" t="t" r="r" b="b"/>
              <a:pathLst>
                <a:path w="229027" h="7596" extrusionOk="0">
                  <a:moveTo>
                    <a:pt x="0" y="0"/>
                  </a:moveTo>
                  <a:lnTo>
                    <a:pt x="229027" y="0"/>
                  </a:lnTo>
                </a:path>
              </a:pathLst>
            </a:custGeom>
            <a:noFill/>
            <a:ln w="9525" cap="flat" cmpd="sng">
              <a:solidFill>
                <a:schemeClr val="dk1"/>
              </a:solidFill>
              <a:prstDash val="solid"/>
              <a:miter lim="8000"/>
              <a:headEnd type="none" w="sm" len="sm"/>
              <a:tailEnd type="none" w="sm" len="sm"/>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056" name="Google Shape;1056;p48"/>
            <p:cNvSpPr/>
            <p:nvPr/>
          </p:nvSpPr>
          <p:spPr>
            <a:xfrm>
              <a:off x="4561547" y="1677509"/>
              <a:ext cx="3665" cy="851131"/>
            </a:xfrm>
            <a:custGeom>
              <a:avLst/>
              <a:gdLst/>
              <a:ahLst/>
              <a:cxnLst/>
              <a:rect l="l" t="t" r="r" b="b"/>
              <a:pathLst>
                <a:path w="7596" h="1764003" extrusionOk="0">
                  <a:moveTo>
                    <a:pt x="0" y="0"/>
                  </a:moveTo>
                  <a:lnTo>
                    <a:pt x="0" y="1764004"/>
                  </a:lnTo>
                </a:path>
              </a:pathLst>
            </a:custGeom>
            <a:noFill/>
            <a:ln w="9525" cap="flat" cmpd="sng">
              <a:solidFill>
                <a:schemeClr val="dk1"/>
              </a:solidFill>
              <a:prstDash val="solid"/>
              <a:miter lim="8000"/>
              <a:headEnd type="none" w="sm" len="sm"/>
              <a:tailEnd type="none" w="sm" len="sm"/>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057" name="Google Shape;1057;p48"/>
            <p:cNvSpPr/>
            <p:nvPr/>
          </p:nvSpPr>
          <p:spPr>
            <a:xfrm>
              <a:off x="4402508" y="1677509"/>
              <a:ext cx="3665" cy="851131"/>
            </a:xfrm>
            <a:custGeom>
              <a:avLst/>
              <a:gdLst/>
              <a:ahLst/>
              <a:cxnLst/>
              <a:rect l="l" t="t" r="r" b="b"/>
              <a:pathLst>
                <a:path w="7596" h="1764003" extrusionOk="0">
                  <a:moveTo>
                    <a:pt x="0" y="0"/>
                  </a:moveTo>
                  <a:lnTo>
                    <a:pt x="0" y="1764004"/>
                  </a:lnTo>
                </a:path>
              </a:pathLst>
            </a:custGeom>
            <a:noFill/>
            <a:ln w="9525" cap="flat" cmpd="sng">
              <a:solidFill>
                <a:schemeClr val="dk1"/>
              </a:solidFill>
              <a:prstDash val="solid"/>
              <a:miter lim="8000"/>
              <a:headEnd type="none" w="sm" len="sm"/>
              <a:tailEnd type="none" w="sm" len="sm"/>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058" name="Google Shape;1058;p48"/>
            <p:cNvSpPr/>
            <p:nvPr/>
          </p:nvSpPr>
          <p:spPr>
            <a:xfrm>
              <a:off x="4243504" y="1677509"/>
              <a:ext cx="3665" cy="851131"/>
            </a:xfrm>
            <a:custGeom>
              <a:avLst/>
              <a:gdLst/>
              <a:ahLst/>
              <a:cxnLst/>
              <a:rect l="l" t="t" r="r" b="b"/>
              <a:pathLst>
                <a:path w="7596" h="1764003" extrusionOk="0">
                  <a:moveTo>
                    <a:pt x="0" y="0"/>
                  </a:moveTo>
                  <a:lnTo>
                    <a:pt x="0" y="1764004"/>
                  </a:lnTo>
                </a:path>
              </a:pathLst>
            </a:custGeom>
            <a:noFill/>
            <a:ln w="9525" cap="flat" cmpd="sng">
              <a:solidFill>
                <a:schemeClr val="dk1"/>
              </a:solidFill>
              <a:prstDash val="solid"/>
              <a:miter lim="8000"/>
              <a:headEnd type="none" w="sm" len="sm"/>
              <a:tailEnd type="none" w="sm" len="sm"/>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059" name="Google Shape;1059;p48"/>
            <p:cNvSpPr/>
            <p:nvPr/>
          </p:nvSpPr>
          <p:spPr>
            <a:xfrm>
              <a:off x="4084465" y="1677509"/>
              <a:ext cx="3665" cy="851131"/>
            </a:xfrm>
            <a:custGeom>
              <a:avLst/>
              <a:gdLst/>
              <a:ahLst/>
              <a:cxnLst/>
              <a:rect l="l" t="t" r="r" b="b"/>
              <a:pathLst>
                <a:path w="7596" h="1764003" extrusionOk="0">
                  <a:moveTo>
                    <a:pt x="0" y="0"/>
                  </a:moveTo>
                  <a:lnTo>
                    <a:pt x="0" y="1764004"/>
                  </a:lnTo>
                </a:path>
              </a:pathLst>
            </a:custGeom>
            <a:noFill/>
            <a:ln w="9525" cap="flat" cmpd="sng">
              <a:solidFill>
                <a:schemeClr val="dk1"/>
              </a:solidFill>
              <a:prstDash val="solid"/>
              <a:miter lim="8000"/>
              <a:headEnd type="none" w="sm" len="sm"/>
              <a:tailEnd type="none" w="sm" len="sm"/>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060" name="Google Shape;1060;p48"/>
            <p:cNvSpPr/>
            <p:nvPr/>
          </p:nvSpPr>
          <p:spPr>
            <a:xfrm>
              <a:off x="3925425" y="1677509"/>
              <a:ext cx="3665" cy="851131"/>
            </a:xfrm>
            <a:custGeom>
              <a:avLst/>
              <a:gdLst/>
              <a:ahLst/>
              <a:cxnLst/>
              <a:rect l="l" t="t" r="r" b="b"/>
              <a:pathLst>
                <a:path w="7596" h="1764003" extrusionOk="0">
                  <a:moveTo>
                    <a:pt x="0" y="0"/>
                  </a:moveTo>
                  <a:lnTo>
                    <a:pt x="0" y="1764004"/>
                  </a:lnTo>
                </a:path>
              </a:pathLst>
            </a:custGeom>
            <a:noFill/>
            <a:ln w="9525" cap="flat" cmpd="sng">
              <a:solidFill>
                <a:schemeClr val="dk1"/>
              </a:solidFill>
              <a:prstDash val="solid"/>
              <a:miter lim="8000"/>
              <a:headEnd type="none" w="sm" len="sm"/>
              <a:tailEnd type="none" w="sm" len="sm"/>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061" name="Google Shape;1061;p48"/>
            <p:cNvSpPr/>
            <p:nvPr/>
          </p:nvSpPr>
          <p:spPr>
            <a:xfrm>
              <a:off x="3766423" y="1677509"/>
              <a:ext cx="3665" cy="851131"/>
            </a:xfrm>
            <a:custGeom>
              <a:avLst/>
              <a:gdLst/>
              <a:ahLst/>
              <a:cxnLst/>
              <a:rect l="l" t="t" r="r" b="b"/>
              <a:pathLst>
                <a:path w="7596" h="1764003" extrusionOk="0">
                  <a:moveTo>
                    <a:pt x="0" y="0"/>
                  </a:moveTo>
                  <a:lnTo>
                    <a:pt x="0" y="1764004"/>
                  </a:lnTo>
                </a:path>
              </a:pathLst>
            </a:custGeom>
            <a:noFill/>
            <a:ln w="9525" cap="flat" cmpd="sng">
              <a:solidFill>
                <a:schemeClr val="dk1"/>
              </a:solidFill>
              <a:prstDash val="solid"/>
              <a:miter lim="8000"/>
              <a:headEnd type="none" w="sm" len="sm"/>
              <a:tailEnd type="none" w="sm" len="sm"/>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062" name="Google Shape;1062;p48"/>
            <p:cNvSpPr/>
            <p:nvPr/>
          </p:nvSpPr>
          <p:spPr>
            <a:xfrm>
              <a:off x="3605409" y="1916202"/>
              <a:ext cx="958485" cy="400277"/>
            </a:xfrm>
            <a:custGeom>
              <a:avLst/>
              <a:gdLst/>
              <a:ahLst/>
              <a:cxnLst/>
              <a:rect l="l" t="t" r="r" b="b"/>
              <a:pathLst>
                <a:path w="1986498" h="829589" extrusionOk="0">
                  <a:moveTo>
                    <a:pt x="0" y="607196"/>
                  </a:moveTo>
                  <a:lnTo>
                    <a:pt x="299065" y="409465"/>
                  </a:lnTo>
                  <a:cubicBezTo>
                    <a:pt x="320486" y="395336"/>
                    <a:pt x="348289" y="395716"/>
                    <a:pt x="369330" y="410377"/>
                  </a:cubicBezTo>
                  <a:lnTo>
                    <a:pt x="590229" y="565112"/>
                  </a:lnTo>
                  <a:cubicBezTo>
                    <a:pt x="621754" y="587142"/>
                    <a:pt x="665508" y="575747"/>
                    <a:pt x="682220" y="541184"/>
                  </a:cubicBezTo>
                  <a:lnTo>
                    <a:pt x="926896" y="35273"/>
                  </a:lnTo>
                  <a:cubicBezTo>
                    <a:pt x="951508" y="-15622"/>
                    <a:pt x="1025647" y="-10228"/>
                    <a:pt x="1042663" y="43629"/>
                  </a:cubicBezTo>
                  <a:lnTo>
                    <a:pt x="1277084" y="785936"/>
                  </a:lnTo>
                  <a:cubicBezTo>
                    <a:pt x="1294251" y="840401"/>
                    <a:pt x="1369454" y="845111"/>
                    <a:pt x="1393306" y="793228"/>
                  </a:cubicBezTo>
                  <a:lnTo>
                    <a:pt x="1610635" y="321424"/>
                  </a:lnTo>
                  <a:cubicBezTo>
                    <a:pt x="1630765" y="277670"/>
                    <a:pt x="1690776" y="272277"/>
                    <a:pt x="1718426" y="311701"/>
                  </a:cubicBezTo>
                  <a:lnTo>
                    <a:pt x="1986499" y="693793"/>
                  </a:lnTo>
                </a:path>
              </a:pathLst>
            </a:custGeom>
            <a:noFill/>
            <a:ln w="9525" cap="flat" cmpd="sng">
              <a:solidFill>
                <a:schemeClr val="dk1"/>
              </a:solidFill>
              <a:prstDash val="solid"/>
              <a:miter lim="8000"/>
              <a:headEnd type="none" w="sm" len="sm"/>
              <a:tailEnd type="none" w="sm" len="sm"/>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063" name="Google Shape;1063;p48"/>
            <p:cNvSpPr/>
            <p:nvPr/>
          </p:nvSpPr>
          <p:spPr>
            <a:xfrm>
              <a:off x="3972662" y="2024069"/>
              <a:ext cx="45595" cy="45595"/>
            </a:xfrm>
            <a:custGeom>
              <a:avLst/>
              <a:gdLst/>
              <a:ahLst/>
              <a:cxnLst/>
              <a:rect l="l" t="t" r="r" b="b"/>
              <a:pathLst>
                <a:path w="94497" h="94497" extrusionOk="0">
                  <a:moveTo>
                    <a:pt x="94497" y="47249"/>
                  </a:moveTo>
                  <a:cubicBezTo>
                    <a:pt x="94497" y="73344"/>
                    <a:pt x="73343" y="94498"/>
                    <a:pt x="47249" y="94498"/>
                  </a:cubicBezTo>
                  <a:cubicBezTo>
                    <a:pt x="21154" y="94498"/>
                    <a:pt x="0" y="73344"/>
                    <a:pt x="0" y="47249"/>
                  </a:cubicBezTo>
                  <a:cubicBezTo>
                    <a:pt x="0" y="21154"/>
                    <a:pt x="21154" y="0"/>
                    <a:pt x="47249" y="0"/>
                  </a:cubicBezTo>
                  <a:cubicBezTo>
                    <a:pt x="73343" y="0"/>
                    <a:pt x="94497" y="21154"/>
                    <a:pt x="94497" y="47249"/>
                  </a:cubicBezTo>
                  <a:close/>
                </a:path>
              </a:pathLst>
            </a:custGeom>
            <a:solidFill>
              <a:schemeClr val="accent3"/>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064" name="Google Shape;1064;p48"/>
            <p:cNvSpPr/>
            <p:nvPr/>
          </p:nvSpPr>
          <p:spPr>
            <a:xfrm>
              <a:off x="3664089" y="1827628"/>
              <a:ext cx="317443" cy="189754"/>
            </a:xfrm>
            <a:custGeom>
              <a:avLst/>
              <a:gdLst/>
              <a:ahLst/>
              <a:cxnLst/>
              <a:rect l="l" t="t" r="r" b="b"/>
              <a:pathLst>
                <a:path w="657912" h="393272" extrusionOk="0">
                  <a:moveTo>
                    <a:pt x="622286" y="386954"/>
                  </a:moveTo>
                  <a:lnTo>
                    <a:pt x="552324" y="315397"/>
                  </a:lnTo>
                  <a:lnTo>
                    <a:pt x="50059" y="315397"/>
                  </a:lnTo>
                  <a:cubicBezTo>
                    <a:pt x="22409" y="315397"/>
                    <a:pt x="0" y="292988"/>
                    <a:pt x="0" y="265337"/>
                  </a:cubicBezTo>
                  <a:lnTo>
                    <a:pt x="0" y="50059"/>
                  </a:lnTo>
                  <a:cubicBezTo>
                    <a:pt x="0" y="22409"/>
                    <a:pt x="22409" y="0"/>
                    <a:pt x="50059" y="0"/>
                  </a:cubicBezTo>
                  <a:lnTo>
                    <a:pt x="607853" y="0"/>
                  </a:lnTo>
                  <a:cubicBezTo>
                    <a:pt x="635503" y="0"/>
                    <a:pt x="657912" y="22409"/>
                    <a:pt x="657912" y="50059"/>
                  </a:cubicBezTo>
                  <a:lnTo>
                    <a:pt x="657912" y="315397"/>
                  </a:lnTo>
                  <a:lnTo>
                    <a:pt x="657912" y="372445"/>
                  </a:lnTo>
                  <a:cubicBezTo>
                    <a:pt x="657912" y="391056"/>
                    <a:pt x="635275" y="400323"/>
                    <a:pt x="622286" y="386954"/>
                  </a:cubicBezTo>
                  <a:close/>
                </a:path>
              </a:pathLst>
            </a:custGeom>
            <a:solidFill>
              <a:schemeClr val="lt2"/>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065" name="Google Shape;1065;p48"/>
            <p:cNvSpPr/>
            <p:nvPr/>
          </p:nvSpPr>
          <p:spPr>
            <a:xfrm>
              <a:off x="3577367" y="2429163"/>
              <a:ext cx="53842" cy="3665"/>
            </a:xfrm>
            <a:custGeom>
              <a:avLst/>
              <a:gdLst/>
              <a:ahLst/>
              <a:cxnLst/>
              <a:rect l="l" t="t" r="r" b="b"/>
              <a:pathLst>
                <a:path w="111589" h="7596" extrusionOk="0">
                  <a:moveTo>
                    <a:pt x="0" y="0"/>
                  </a:moveTo>
                  <a:lnTo>
                    <a:pt x="111589" y="0"/>
                  </a:lnTo>
                </a:path>
              </a:pathLst>
            </a:custGeom>
            <a:noFill/>
            <a:ln w="9525" cap="flat" cmpd="sng">
              <a:solidFill>
                <a:schemeClr val="dk1"/>
              </a:solidFill>
              <a:prstDash val="solid"/>
              <a:miter lim="8000"/>
              <a:headEnd type="none" w="sm" len="sm"/>
              <a:tailEnd type="none" w="sm" len="sm"/>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066" name="Google Shape;1066;p48"/>
            <p:cNvSpPr/>
            <p:nvPr/>
          </p:nvSpPr>
          <p:spPr>
            <a:xfrm>
              <a:off x="3577367" y="2318238"/>
              <a:ext cx="53842" cy="3665"/>
            </a:xfrm>
            <a:custGeom>
              <a:avLst/>
              <a:gdLst/>
              <a:ahLst/>
              <a:cxnLst/>
              <a:rect l="l" t="t" r="r" b="b"/>
              <a:pathLst>
                <a:path w="111589" h="7596" extrusionOk="0">
                  <a:moveTo>
                    <a:pt x="0" y="0"/>
                  </a:moveTo>
                  <a:lnTo>
                    <a:pt x="111589" y="0"/>
                  </a:lnTo>
                </a:path>
              </a:pathLst>
            </a:custGeom>
            <a:noFill/>
            <a:ln w="9525" cap="flat" cmpd="sng">
              <a:solidFill>
                <a:schemeClr val="dk1"/>
              </a:solidFill>
              <a:prstDash val="solid"/>
              <a:miter lim="8000"/>
              <a:headEnd type="none" w="sm" len="sm"/>
              <a:tailEnd type="none" w="sm" len="sm"/>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067" name="Google Shape;1067;p48"/>
            <p:cNvSpPr/>
            <p:nvPr/>
          </p:nvSpPr>
          <p:spPr>
            <a:xfrm>
              <a:off x="3577367" y="2207348"/>
              <a:ext cx="53842" cy="3665"/>
            </a:xfrm>
            <a:custGeom>
              <a:avLst/>
              <a:gdLst/>
              <a:ahLst/>
              <a:cxnLst/>
              <a:rect l="l" t="t" r="r" b="b"/>
              <a:pathLst>
                <a:path w="111589" h="7596" extrusionOk="0">
                  <a:moveTo>
                    <a:pt x="0" y="0"/>
                  </a:moveTo>
                  <a:lnTo>
                    <a:pt x="111589" y="0"/>
                  </a:lnTo>
                </a:path>
              </a:pathLst>
            </a:custGeom>
            <a:noFill/>
            <a:ln w="9525" cap="flat" cmpd="sng">
              <a:solidFill>
                <a:schemeClr val="dk1"/>
              </a:solidFill>
              <a:prstDash val="solid"/>
              <a:miter lim="8000"/>
              <a:headEnd type="none" w="sm" len="sm"/>
              <a:tailEnd type="none" w="sm" len="sm"/>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068" name="Google Shape;1068;p48"/>
            <p:cNvSpPr/>
            <p:nvPr/>
          </p:nvSpPr>
          <p:spPr>
            <a:xfrm>
              <a:off x="3577367" y="2096423"/>
              <a:ext cx="53842" cy="3665"/>
            </a:xfrm>
            <a:custGeom>
              <a:avLst/>
              <a:gdLst/>
              <a:ahLst/>
              <a:cxnLst/>
              <a:rect l="l" t="t" r="r" b="b"/>
              <a:pathLst>
                <a:path w="111589" h="7596" extrusionOk="0">
                  <a:moveTo>
                    <a:pt x="0" y="0"/>
                  </a:moveTo>
                  <a:lnTo>
                    <a:pt x="111589" y="0"/>
                  </a:lnTo>
                </a:path>
              </a:pathLst>
            </a:custGeom>
            <a:noFill/>
            <a:ln w="9525" cap="flat" cmpd="sng">
              <a:solidFill>
                <a:schemeClr val="dk1"/>
              </a:solidFill>
              <a:prstDash val="solid"/>
              <a:miter lim="8000"/>
              <a:headEnd type="none" w="sm" len="sm"/>
              <a:tailEnd type="none" w="sm" len="sm"/>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069" name="Google Shape;1069;p48"/>
            <p:cNvSpPr/>
            <p:nvPr/>
          </p:nvSpPr>
          <p:spPr>
            <a:xfrm>
              <a:off x="3577367" y="1985534"/>
              <a:ext cx="53842" cy="3665"/>
            </a:xfrm>
            <a:custGeom>
              <a:avLst/>
              <a:gdLst/>
              <a:ahLst/>
              <a:cxnLst/>
              <a:rect l="l" t="t" r="r" b="b"/>
              <a:pathLst>
                <a:path w="111589" h="7596" extrusionOk="0">
                  <a:moveTo>
                    <a:pt x="0" y="0"/>
                  </a:moveTo>
                  <a:lnTo>
                    <a:pt x="111589" y="0"/>
                  </a:lnTo>
                </a:path>
              </a:pathLst>
            </a:custGeom>
            <a:noFill/>
            <a:ln w="9525" cap="flat" cmpd="sng">
              <a:solidFill>
                <a:schemeClr val="dk1"/>
              </a:solidFill>
              <a:prstDash val="solid"/>
              <a:miter lim="8000"/>
              <a:headEnd type="none" w="sm" len="sm"/>
              <a:tailEnd type="none" w="sm" len="sm"/>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070" name="Google Shape;1070;p48"/>
            <p:cNvSpPr/>
            <p:nvPr/>
          </p:nvSpPr>
          <p:spPr>
            <a:xfrm>
              <a:off x="3577367" y="1874608"/>
              <a:ext cx="53842" cy="3665"/>
            </a:xfrm>
            <a:custGeom>
              <a:avLst/>
              <a:gdLst/>
              <a:ahLst/>
              <a:cxnLst/>
              <a:rect l="l" t="t" r="r" b="b"/>
              <a:pathLst>
                <a:path w="111589" h="7596" extrusionOk="0">
                  <a:moveTo>
                    <a:pt x="0" y="0"/>
                  </a:moveTo>
                  <a:lnTo>
                    <a:pt x="111589" y="0"/>
                  </a:lnTo>
                </a:path>
              </a:pathLst>
            </a:custGeom>
            <a:noFill/>
            <a:ln w="9525" cap="flat" cmpd="sng">
              <a:solidFill>
                <a:schemeClr val="dk1"/>
              </a:solidFill>
              <a:prstDash val="solid"/>
              <a:miter lim="8000"/>
              <a:headEnd type="none" w="sm" len="sm"/>
              <a:tailEnd type="none" w="sm" len="sm"/>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071" name="Google Shape;1071;p48"/>
            <p:cNvSpPr/>
            <p:nvPr/>
          </p:nvSpPr>
          <p:spPr>
            <a:xfrm>
              <a:off x="3577367" y="1763720"/>
              <a:ext cx="53842" cy="3665"/>
            </a:xfrm>
            <a:custGeom>
              <a:avLst/>
              <a:gdLst/>
              <a:ahLst/>
              <a:cxnLst/>
              <a:rect l="l" t="t" r="r" b="b"/>
              <a:pathLst>
                <a:path w="111589" h="7596" extrusionOk="0">
                  <a:moveTo>
                    <a:pt x="0" y="0"/>
                  </a:moveTo>
                  <a:lnTo>
                    <a:pt x="111589" y="0"/>
                  </a:lnTo>
                </a:path>
              </a:pathLst>
            </a:custGeom>
            <a:noFill/>
            <a:ln w="9525" cap="flat" cmpd="sng">
              <a:solidFill>
                <a:schemeClr val="dk1"/>
              </a:solidFill>
              <a:prstDash val="solid"/>
              <a:miter lim="8000"/>
              <a:headEnd type="none" w="sm" len="sm"/>
              <a:tailEnd type="none" w="sm" len="sm"/>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072" name="Google Shape;1072;p48"/>
            <p:cNvSpPr/>
            <p:nvPr/>
          </p:nvSpPr>
          <p:spPr>
            <a:xfrm>
              <a:off x="4293447" y="2127573"/>
              <a:ext cx="83273" cy="83273"/>
            </a:xfrm>
            <a:custGeom>
              <a:avLst/>
              <a:gdLst/>
              <a:ahLst/>
              <a:cxnLst/>
              <a:rect l="l" t="t" r="r" b="b"/>
              <a:pathLst>
                <a:path w="172587" h="172587" extrusionOk="0">
                  <a:moveTo>
                    <a:pt x="172587" y="86294"/>
                  </a:moveTo>
                  <a:cubicBezTo>
                    <a:pt x="172587" y="133952"/>
                    <a:pt x="133952" y="172587"/>
                    <a:pt x="86293" y="172587"/>
                  </a:cubicBezTo>
                  <a:cubicBezTo>
                    <a:pt x="38635" y="172587"/>
                    <a:pt x="0" y="133952"/>
                    <a:pt x="0" y="86294"/>
                  </a:cubicBezTo>
                  <a:cubicBezTo>
                    <a:pt x="0" y="38635"/>
                    <a:pt x="38635" y="0"/>
                    <a:pt x="86293" y="0"/>
                  </a:cubicBezTo>
                  <a:cubicBezTo>
                    <a:pt x="133952" y="0"/>
                    <a:pt x="172587" y="38635"/>
                    <a:pt x="172587" y="86294"/>
                  </a:cubicBezTo>
                  <a:close/>
                </a:path>
              </a:pathLst>
            </a:custGeom>
            <a:noFill/>
            <a:ln w="9525" cap="flat" cmpd="sng">
              <a:solidFill>
                <a:schemeClr val="dk1"/>
              </a:solidFill>
              <a:prstDash val="solid"/>
              <a:miter lim="8000"/>
              <a:headEnd type="none" w="sm" len="sm"/>
              <a:tailEnd type="none" w="sm" len="sm"/>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073" name="Google Shape;1073;p48"/>
            <p:cNvSpPr/>
            <p:nvPr/>
          </p:nvSpPr>
          <p:spPr>
            <a:xfrm>
              <a:off x="4561547" y="1738602"/>
              <a:ext cx="406653" cy="3665"/>
            </a:xfrm>
            <a:custGeom>
              <a:avLst/>
              <a:gdLst/>
              <a:ahLst/>
              <a:cxnLst/>
              <a:rect l="l" t="t" r="r" b="b"/>
              <a:pathLst>
                <a:path w="842805" h="7596" extrusionOk="0">
                  <a:moveTo>
                    <a:pt x="842805" y="0"/>
                  </a:moveTo>
                  <a:lnTo>
                    <a:pt x="0" y="0"/>
                  </a:lnTo>
                </a:path>
              </a:pathLst>
            </a:custGeom>
            <a:noFill/>
            <a:ln w="9525" cap="flat" cmpd="sng">
              <a:solidFill>
                <a:schemeClr val="dk1"/>
              </a:solidFill>
              <a:prstDash val="solid"/>
              <a:miter lim="8000"/>
              <a:headEnd type="none" w="sm" len="sm"/>
              <a:tailEnd type="none" w="sm" len="sm"/>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24"/>
        <p:cNvGrpSpPr/>
        <p:nvPr/>
      </p:nvGrpSpPr>
      <p:grpSpPr>
        <a:xfrm>
          <a:off x="0" y="0"/>
          <a:ext cx="0" cy="0"/>
          <a:chOff x="0" y="0"/>
          <a:chExt cx="0" cy="0"/>
        </a:xfrm>
      </p:grpSpPr>
      <p:sp>
        <p:nvSpPr>
          <p:cNvPr id="525" name="Google Shape;525;p33"/>
          <p:cNvSpPr txBox="1">
            <a:spLocks noGrp="1"/>
          </p:cNvSpPr>
          <p:nvPr>
            <p:ph type="title"/>
          </p:nvPr>
        </p:nvSpPr>
        <p:spPr>
          <a:xfrm>
            <a:off x="960000" y="593367"/>
            <a:ext cx="10272000" cy="763600"/>
          </a:xfrm>
          <a:prstGeom prst="rect">
            <a:avLst/>
          </a:prstGeom>
        </p:spPr>
        <p:txBody>
          <a:bodyPr spcFirstLastPara="1" vert="horz" wrap="square" lIns="121900" tIns="121900" rIns="121900" bIns="121900" rtlCol="0" anchor="t" anchorCtr="0">
            <a:noAutofit/>
          </a:bodyPr>
          <a:lstStyle/>
          <a:p>
            <a:pPr algn="l"/>
            <a:r>
              <a:rPr lang="en" b="1" dirty="0"/>
              <a:t>Agenda</a:t>
            </a:r>
            <a:endParaRPr b="1" dirty="0"/>
          </a:p>
        </p:txBody>
      </p:sp>
      <p:sp>
        <p:nvSpPr>
          <p:cNvPr id="529" name="Google Shape;529;p33"/>
          <p:cNvSpPr txBox="1">
            <a:spLocks noGrp="1"/>
          </p:cNvSpPr>
          <p:nvPr>
            <p:ph type="title" idx="2"/>
          </p:nvPr>
        </p:nvSpPr>
        <p:spPr>
          <a:xfrm>
            <a:off x="1061600" y="1694467"/>
            <a:ext cx="975200" cy="596800"/>
          </a:xfrm>
          <a:prstGeom prst="rect">
            <a:avLst/>
          </a:prstGeom>
        </p:spPr>
        <p:txBody>
          <a:bodyPr spcFirstLastPara="1" vert="horz" wrap="square" lIns="121900" tIns="121900" rIns="121900" bIns="121900" rtlCol="0" anchor="ctr" anchorCtr="0">
            <a:noAutofit/>
          </a:bodyPr>
          <a:lstStyle/>
          <a:p>
            <a:r>
              <a:rPr lang="en" b="1" dirty="0"/>
              <a:t>01.</a:t>
            </a:r>
            <a:endParaRPr b="1" dirty="0"/>
          </a:p>
        </p:txBody>
      </p:sp>
      <p:sp>
        <p:nvSpPr>
          <p:cNvPr id="530" name="Google Shape;530;p33"/>
          <p:cNvSpPr txBox="1">
            <a:spLocks noGrp="1"/>
          </p:cNvSpPr>
          <p:nvPr>
            <p:ph type="title" idx="8"/>
          </p:nvPr>
        </p:nvSpPr>
        <p:spPr>
          <a:xfrm>
            <a:off x="1061600" y="3445961"/>
            <a:ext cx="975200" cy="596800"/>
          </a:xfrm>
          <a:prstGeom prst="rect">
            <a:avLst/>
          </a:prstGeom>
        </p:spPr>
        <p:txBody>
          <a:bodyPr spcFirstLastPara="1" vert="horz" wrap="square" lIns="121900" tIns="121900" rIns="121900" bIns="121900" rtlCol="0" anchor="ctr" anchorCtr="0">
            <a:noAutofit/>
          </a:bodyPr>
          <a:lstStyle/>
          <a:p>
            <a:r>
              <a:rPr lang="en" b="1" dirty="0"/>
              <a:t>03.</a:t>
            </a:r>
            <a:endParaRPr b="1" dirty="0"/>
          </a:p>
        </p:txBody>
      </p:sp>
      <p:sp>
        <p:nvSpPr>
          <p:cNvPr id="531" name="Google Shape;531;p33"/>
          <p:cNvSpPr txBox="1">
            <a:spLocks noGrp="1"/>
          </p:cNvSpPr>
          <p:nvPr>
            <p:ph type="title" idx="14"/>
          </p:nvPr>
        </p:nvSpPr>
        <p:spPr>
          <a:xfrm>
            <a:off x="1061600" y="4293617"/>
            <a:ext cx="975200" cy="596800"/>
          </a:xfrm>
          <a:prstGeom prst="rect">
            <a:avLst/>
          </a:prstGeom>
        </p:spPr>
        <p:txBody>
          <a:bodyPr spcFirstLastPara="1" vert="horz" wrap="square" lIns="121900" tIns="121900" rIns="121900" bIns="121900" rtlCol="0" anchor="ctr" anchorCtr="0">
            <a:noAutofit/>
          </a:bodyPr>
          <a:lstStyle/>
          <a:p>
            <a:r>
              <a:rPr lang="en" b="1" dirty="0"/>
              <a:t>04.</a:t>
            </a:r>
            <a:endParaRPr b="1" dirty="0"/>
          </a:p>
        </p:txBody>
      </p:sp>
      <p:sp>
        <p:nvSpPr>
          <p:cNvPr id="532" name="Google Shape;532;p33"/>
          <p:cNvSpPr txBox="1">
            <a:spLocks noGrp="1"/>
          </p:cNvSpPr>
          <p:nvPr>
            <p:ph type="subTitle" idx="3"/>
          </p:nvPr>
        </p:nvSpPr>
        <p:spPr>
          <a:xfrm>
            <a:off x="2220307" y="1797604"/>
            <a:ext cx="8296000" cy="596800"/>
          </a:xfrm>
          <a:prstGeom prst="rect">
            <a:avLst/>
          </a:prstGeom>
        </p:spPr>
        <p:txBody>
          <a:bodyPr spcFirstLastPara="1" vert="horz" wrap="square" lIns="121900" tIns="121900" rIns="121900" bIns="121900" rtlCol="0" anchor="b" anchorCtr="0">
            <a:noAutofit/>
          </a:bodyPr>
          <a:lstStyle/>
          <a:p>
            <a:pPr marL="0" indent="0"/>
            <a:r>
              <a:rPr lang="en" b="1" dirty="0"/>
              <a:t>Project Introduction</a:t>
            </a:r>
            <a:endParaRPr b="1" dirty="0"/>
          </a:p>
        </p:txBody>
      </p:sp>
      <p:sp>
        <p:nvSpPr>
          <p:cNvPr id="534" name="Google Shape;534;p33"/>
          <p:cNvSpPr txBox="1">
            <a:spLocks noGrp="1"/>
          </p:cNvSpPr>
          <p:nvPr>
            <p:ph type="subTitle" idx="6"/>
          </p:nvPr>
        </p:nvSpPr>
        <p:spPr>
          <a:xfrm>
            <a:off x="2196933" y="2612492"/>
            <a:ext cx="8296000" cy="596800"/>
          </a:xfrm>
          <a:prstGeom prst="rect">
            <a:avLst/>
          </a:prstGeom>
        </p:spPr>
        <p:txBody>
          <a:bodyPr spcFirstLastPara="1" vert="horz" wrap="square" lIns="121900" tIns="121900" rIns="121900" bIns="121900" rtlCol="0" anchor="b" anchorCtr="0">
            <a:noAutofit/>
          </a:bodyPr>
          <a:lstStyle/>
          <a:p>
            <a:pPr marL="0" indent="0"/>
            <a:r>
              <a:rPr lang="en-US" b="1" dirty="0"/>
              <a:t>Dataset &amp; Methodologies</a:t>
            </a:r>
          </a:p>
        </p:txBody>
      </p:sp>
      <p:sp>
        <p:nvSpPr>
          <p:cNvPr id="535" name="Google Shape;535;p33"/>
          <p:cNvSpPr txBox="1">
            <a:spLocks noGrp="1"/>
          </p:cNvSpPr>
          <p:nvPr>
            <p:ph type="title" idx="5"/>
          </p:nvPr>
        </p:nvSpPr>
        <p:spPr>
          <a:xfrm>
            <a:off x="1061600" y="2549400"/>
            <a:ext cx="975200" cy="596800"/>
          </a:xfrm>
          <a:prstGeom prst="rect">
            <a:avLst/>
          </a:prstGeom>
        </p:spPr>
        <p:txBody>
          <a:bodyPr spcFirstLastPara="1" vert="horz" wrap="square" lIns="121900" tIns="121900" rIns="121900" bIns="121900" rtlCol="0" anchor="ctr" anchorCtr="0">
            <a:noAutofit/>
          </a:bodyPr>
          <a:lstStyle/>
          <a:p>
            <a:r>
              <a:rPr lang="en" b="1" dirty="0"/>
              <a:t>02.</a:t>
            </a:r>
            <a:endParaRPr b="1" dirty="0"/>
          </a:p>
        </p:txBody>
      </p:sp>
      <p:sp>
        <p:nvSpPr>
          <p:cNvPr id="536" name="Google Shape;536;p33"/>
          <p:cNvSpPr txBox="1">
            <a:spLocks noGrp="1"/>
          </p:cNvSpPr>
          <p:nvPr>
            <p:ph type="subTitle" idx="9"/>
          </p:nvPr>
        </p:nvSpPr>
        <p:spPr>
          <a:xfrm>
            <a:off x="2196933" y="3482408"/>
            <a:ext cx="8296000" cy="596800"/>
          </a:xfrm>
          <a:prstGeom prst="rect">
            <a:avLst/>
          </a:prstGeom>
        </p:spPr>
        <p:txBody>
          <a:bodyPr spcFirstLastPara="1" vert="horz" wrap="square" lIns="121900" tIns="121900" rIns="121900" bIns="121900" rtlCol="0" anchor="b" anchorCtr="0">
            <a:noAutofit/>
          </a:bodyPr>
          <a:lstStyle/>
          <a:p>
            <a:pPr marL="0" indent="0"/>
            <a:r>
              <a:rPr lang="en-US" b="1" dirty="0"/>
              <a:t>Data Analysis and Predictive Model</a:t>
            </a:r>
          </a:p>
        </p:txBody>
      </p:sp>
      <p:sp>
        <p:nvSpPr>
          <p:cNvPr id="537" name="Google Shape;537;p33"/>
          <p:cNvSpPr txBox="1">
            <a:spLocks noGrp="1"/>
          </p:cNvSpPr>
          <p:nvPr>
            <p:ph type="subTitle" idx="15"/>
          </p:nvPr>
        </p:nvSpPr>
        <p:spPr>
          <a:xfrm>
            <a:off x="2196933" y="4293617"/>
            <a:ext cx="8296000" cy="596800"/>
          </a:xfrm>
          <a:prstGeom prst="rect">
            <a:avLst/>
          </a:prstGeom>
        </p:spPr>
        <p:txBody>
          <a:bodyPr spcFirstLastPara="1" vert="horz" wrap="square" lIns="121900" tIns="121900" rIns="121900" bIns="121900" rtlCol="0" anchor="b" anchorCtr="0">
            <a:noAutofit/>
          </a:bodyPr>
          <a:lstStyle/>
          <a:p>
            <a:pPr marL="0" indent="0"/>
            <a:r>
              <a:rPr lang="en-US" b="1" dirty="0"/>
              <a:t>Implications for Stakeholders</a:t>
            </a:r>
          </a:p>
        </p:txBody>
      </p:sp>
      <p:grpSp>
        <p:nvGrpSpPr>
          <p:cNvPr id="538" name="Google Shape;538;p33"/>
          <p:cNvGrpSpPr/>
          <p:nvPr/>
        </p:nvGrpSpPr>
        <p:grpSpPr>
          <a:xfrm>
            <a:off x="11232010" y="985696"/>
            <a:ext cx="1692164" cy="1305560"/>
            <a:chOff x="713232" y="1645097"/>
            <a:chExt cx="1269123" cy="979170"/>
          </a:xfrm>
        </p:grpSpPr>
        <p:sp>
          <p:nvSpPr>
            <p:cNvPr id="539" name="Google Shape;539;p33"/>
            <p:cNvSpPr/>
            <p:nvPr/>
          </p:nvSpPr>
          <p:spPr>
            <a:xfrm>
              <a:off x="713232" y="1645097"/>
              <a:ext cx="1269098" cy="979170"/>
            </a:xfrm>
            <a:custGeom>
              <a:avLst/>
              <a:gdLst/>
              <a:ahLst/>
              <a:cxnLst/>
              <a:rect l="l" t="t" r="r" b="b"/>
              <a:pathLst>
                <a:path w="1762636" h="1359958" extrusionOk="0">
                  <a:moveTo>
                    <a:pt x="0" y="0"/>
                  </a:moveTo>
                  <a:lnTo>
                    <a:pt x="1762637" y="0"/>
                  </a:lnTo>
                  <a:lnTo>
                    <a:pt x="1762637" y="1359959"/>
                  </a:lnTo>
                  <a:lnTo>
                    <a:pt x="0" y="1359959"/>
                  </a:lnTo>
                  <a:close/>
                </a:path>
              </a:pathLst>
            </a:custGeom>
            <a:noFill/>
            <a:ln w="9525" cap="flat" cmpd="sng">
              <a:solidFill>
                <a:schemeClr val="dk1"/>
              </a:solidFill>
              <a:prstDash val="solid"/>
              <a:miter lim="8000"/>
              <a:headEnd type="none" w="sm" len="sm"/>
              <a:tailEnd type="none" w="sm" len="sm"/>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540" name="Google Shape;540;p33"/>
            <p:cNvSpPr/>
            <p:nvPr/>
          </p:nvSpPr>
          <p:spPr>
            <a:xfrm>
              <a:off x="757776" y="1689040"/>
              <a:ext cx="1224578" cy="870877"/>
            </a:xfrm>
            <a:custGeom>
              <a:avLst/>
              <a:gdLst/>
              <a:ahLst/>
              <a:cxnLst/>
              <a:rect l="l" t="t" r="r" b="b"/>
              <a:pathLst>
                <a:path w="1700803" h="1209552" extrusionOk="0">
                  <a:moveTo>
                    <a:pt x="1700803" y="0"/>
                  </a:moveTo>
                  <a:lnTo>
                    <a:pt x="1700803" y="1209553"/>
                  </a:lnTo>
                  <a:lnTo>
                    <a:pt x="112349" y="1209553"/>
                  </a:lnTo>
                  <a:cubicBezTo>
                    <a:pt x="50287" y="1209553"/>
                    <a:pt x="0" y="1159266"/>
                    <a:pt x="0" y="1097280"/>
                  </a:cubicBezTo>
                  <a:lnTo>
                    <a:pt x="0" y="112349"/>
                  </a:lnTo>
                  <a:cubicBezTo>
                    <a:pt x="0" y="50363"/>
                    <a:pt x="50287" y="0"/>
                    <a:pt x="112349" y="0"/>
                  </a:cubicBezTo>
                  <a:lnTo>
                    <a:pt x="1700803" y="0"/>
                  </a:lnTo>
                  <a:close/>
                </a:path>
              </a:pathLst>
            </a:custGeom>
            <a:noFill/>
            <a:ln w="9525" cap="flat" cmpd="sng">
              <a:solidFill>
                <a:schemeClr val="dk1"/>
              </a:solidFill>
              <a:prstDash val="solid"/>
              <a:miter lim="8000"/>
              <a:headEnd type="none" w="sm" len="sm"/>
              <a:tailEnd type="none" w="sm" len="sm"/>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541" name="Google Shape;541;p33"/>
            <p:cNvSpPr/>
            <p:nvPr/>
          </p:nvSpPr>
          <p:spPr>
            <a:xfrm>
              <a:off x="895406" y="1822018"/>
              <a:ext cx="1015268" cy="621368"/>
            </a:xfrm>
            <a:custGeom>
              <a:avLst/>
              <a:gdLst/>
              <a:ahLst/>
              <a:cxnLst/>
              <a:rect l="l" t="t" r="r" b="b"/>
              <a:pathLst>
                <a:path w="1410094" h="863011" extrusionOk="0">
                  <a:moveTo>
                    <a:pt x="0" y="0"/>
                  </a:moveTo>
                  <a:lnTo>
                    <a:pt x="0" y="863011"/>
                  </a:lnTo>
                  <a:lnTo>
                    <a:pt x="1410094" y="863011"/>
                  </a:lnTo>
                </a:path>
              </a:pathLst>
            </a:custGeom>
            <a:noFill/>
            <a:ln w="9525" cap="flat" cmpd="sng">
              <a:solidFill>
                <a:schemeClr val="dk1"/>
              </a:solidFill>
              <a:prstDash val="solid"/>
              <a:miter lim="8000"/>
              <a:headEnd type="none" w="sm" len="sm"/>
              <a:tailEnd type="none" w="sm" len="sm"/>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542" name="Google Shape;542;p33"/>
            <p:cNvSpPr/>
            <p:nvPr/>
          </p:nvSpPr>
          <p:spPr>
            <a:xfrm>
              <a:off x="895406" y="1928400"/>
              <a:ext cx="1015268" cy="515044"/>
            </a:xfrm>
            <a:custGeom>
              <a:avLst/>
              <a:gdLst/>
              <a:ahLst/>
              <a:cxnLst/>
              <a:rect l="l" t="t" r="r" b="b"/>
              <a:pathLst>
                <a:path w="1410094" h="715339" extrusionOk="0">
                  <a:moveTo>
                    <a:pt x="0" y="715340"/>
                  </a:moveTo>
                  <a:lnTo>
                    <a:pt x="328690" y="452053"/>
                  </a:lnTo>
                  <a:lnTo>
                    <a:pt x="454712" y="559085"/>
                  </a:lnTo>
                  <a:lnTo>
                    <a:pt x="905550" y="83027"/>
                  </a:lnTo>
                  <a:lnTo>
                    <a:pt x="1077986" y="318207"/>
                  </a:lnTo>
                  <a:lnTo>
                    <a:pt x="1410094" y="0"/>
                  </a:lnTo>
                </a:path>
              </a:pathLst>
            </a:custGeom>
            <a:noFill/>
            <a:ln w="9525" cap="flat" cmpd="sng">
              <a:solidFill>
                <a:schemeClr val="dk1"/>
              </a:solidFill>
              <a:prstDash val="solid"/>
              <a:miter lim="8000"/>
              <a:headEnd type="none" w="sm" len="sm"/>
              <a:tailEnd type="none" w="sm" len="sm"/>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543" name="Google Shape;543;p33"/>
            <p:cNvSpPr/>
            <p:nvPr/>
          </p:nvSpPr>
          <p:spPr>
            <a:xfrm>
              <a:off x="1017604" y="2293844"/>
              <a:ext cx="55786" cy="55786"/>
            </a:xfrm>
            <a:custGeom>
              <a:avLst/>
              <a:gdLst/>
              <a:ahLst/>
              <a:cxnLst/>
              <a:rect l="l" t="t" r="r" b="b"/>
              <a:pathLst>
                <a:path w="77481" h="77481" extrusionOk="0">
                  <a:moveTo>
                    <a:pt x="77482" y="38741"/>
                  </a:moveTo>
                  <a:cubicBezTo>
                    <a:pt x="77482" y="60162"/>
                    <a:pt x="60163" y="77482"/>
                    <a:pt x="38741" y="77482"/>
                  </a:cubicBezTo>
                  <a:cubicBezTo>
                    <a:pt x="17320" y="77482"/>
                    <a:pt x="0" y="60162"/>
                    <a:pt x="0" y="38741"/>
                  </a:cubicBezTo>
                  <a:cubicBezTo>
                    <a:pt x="0" y="17319"/>
                    <a:pt x="17320" y="0"/>
                    <a:pt x="38741" y="0"/>
                  </a:cubicBezTo>
                  <a:cubicBezTo>
                    <a:pt x="60163" y="0"/>
                    <a:pt x="77482" y="17395"/>
                    <a:pt x="77482" y="38741"/>
                  </a:cubicBezTo>
                  <a:close/>
                </a:path>
              </a:pathLst>
            </a:custGeom>
            <a:solidFill>
              <a:schemeClr val="accent4"/>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544" name="Google Shape;544;p33"/>
            <p:cNvSpPr/>
            <p:nvPr/>
          </p:nvSpPr>
          <p:spPr>
            <a:xfrm>
              <a:off x="1575619" y="2039379"/>
              <a:ext cx="55786" cy="55786"/>
            </a:xfrm>
            <a:custGeom>
              <a:avLst/>
              <a:gdLst/>
              <a:ahLst/>
              <a:cxnLst/>
              <a:rect l="l" t="t" r="r" b="b"/>
              <a:pathLst>
                <a:path w="77481" h="77481" extrusionOk="0">
                  <a:moveTo>
                    <a:pt x="77482" y="38741"/>
                  </a:moveTo>
                  <a:cubicBezTo>
                    <a:pt x="77482" y="60137"/>
                    <a:pt x="60137" y="77482"/>
                    <a:pt x="38741" y="77482"/>
                  </a:cubicBezTo>
                  <a:cubicBezTo>
                    <a:pt x="17345" y="77482"/>
                    <a:pt x="1" y="60137"/>
                    <a:pt x="1" y="38741"/>
                  </a:cubicBezTo>
                  <a:cubicBezTo>
                    <a:pt x="1" y="17345"/>
                    <a:pt x="17345" y="0"/>
                    <a:pt x="38741" y="0"/>
                  </a:cubicBezTo>
                  <a:cubicBezTo>
                    <a:pt x="60137" y="0"/>
                    <a:pt x="77482" y="17345"/>
                    <a:pt x="77482" y="38741"/>
                  </a:cubicBezTo>
                  <a:close/>
                </a:path>
              </a:pathLst>
            </a:custGeom>
            <a:solidFill>
              <a:schemeClr val="accent2"/>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545" name="Google Shape;545;p33"/>
            <p:cNvSpPr/>
            <p:nvPr/>
          </p:nvSpPr>
          <p:spPr>
            <a:xfrm>
              <a:off x="1819686" y="1961125"/>
              <a:ext cx="55786" cy="55786"/>
            </a:xfrm>
            <a:custGeom>
              <a:avLst/>
              <a:gdLst/>
              <a:ahLst/>
              <a:cxnLst/>
              <a:rect l="l" t="t" r="r" b="b"/>
              <a:pathLst>
                <a:path w="77481" h="77481" extrusionOk="0">
                  <a:moveTo>
                    <a:pt x="77482" y="38741"/>
                  </a:moveTo>
                  <a:cubicBezTo>
                    <a:pt x="77482" y="60162"/>
                    <a:pt x="60163" y="77482"/>
                    <a:pt x="38741" y="77482"/>
                  </a:cubicBezTo>
                  <a:cubicBezTo>
                    <a:pt x="17320" y="77482"/>
                    <a:pt x="0" y="60162"/>
                    <a:pt x="0" y="38741"/>
                  </a:cubicBezTo>
                  <a:cubicBezTo>
                    <a:pt x="0" y="17319"/>
                    <a:pt x="17320" y="0"/>
                    <a:pt x="38741" y="0"/>
                  </a:cubicBezTo>
                  <a:cubicBezTo>
                    <a:pt x="60163" y="0"/>
                    <a:pt x="77482" y="17396"/>
                    <a:pt x="77482" y="38741"/>
                  </a:cubicBezTo>
                  <a:close/>
                </a:path>
              </a:pathLst>
            </a:custGeom>
            <a:solidFill>
              <a:schemeClr val="accent1"/>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546" name="Google Shape;546;p33"/>
            <p:cNvSpPr/>
            <p:nvPr/>
          </p:nvSpPr>
          <p:spPr>
            <a:xfrm>
              <a:off x="1293848" y="2198242"/>
              <a:ext cx="55786" cy="55786"/>
            </a:xfrm>
            <a:custGeom>
              <a:avLst/>
              <a:gdLst/>
              <a:ahLst/>
              <a:cxnLst/>
              <a:rect l="l" t="t" r="r" b="b"/>
              <a:pathLst>
                <a:path w="77481" h="77481" extrusionOk="0">
                  <a:moveTo>
                    <a:pt x="77482" y="38741"/>
                  </a:moveTo>
                  <a:cubicBezTo>
                    <a:pt x="77482" y="60162"/>
                    <a:pt x="60162" y="77482"/>
                    <a:pt x="38741" y="77482"/>
                  </a:cubicBezTo>
                  <a:cubicBezTo>
                    <a:pt x="17319" y="77482"/>
                    <a:pt x="0" y="60162"/>
                    <a:pt x="0" y="38741"/>
                  </a:cubicBezTo>
                  <a:cubicBezTo>
                    <a:pt x="0" y="17319"/>
                    <a:pt x="17319" y="0"/>
                    <a:pt x="38741" y="0"/>
                  </a:cubicBezTo>
                  <a:cubicBezTo>
                    <a:pt x="60162" y="0"/>
                    <a:pt x="77482" y="17395"/>
                    <a:pt x="77482" y="38741"/>
                  </a:cubicBezTo>
                  <a:close/>
                </a:path>
              </a:pathLst>
            </a:custGeom>
            <a:noFill/>
            <a:ln w="9525" cap="flat" cmpd="sng">
              <a:solidFill>
                <a:schemeClr val="dk1"/>
              </a:solidFill>
              <a:prstDash val="solid"/>
              <a:miter lim="8000"/>
              <a:headEnd type="none" w="sm" len="sm"/>
              <a:tailEnd type="none" w="sm" len="sm"/>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547" name="Google Shape;547;p33"/>
            <p:cNvSpPr/>
            <p:nvPr/>
          </p:nvSpPr>
          <p:spPr>
            <a:xfrm>
              <a:off x="991282" y="1857861"/>
              <a:ext cx="278114" cy="54528"/>
            </a:xfrm>
            <a:custGeom>
              <a:avLst/>
              <a:gdLst/>
              <a:ahLst/>
              <a:cxnLst/>
              <a:rect l="l" t="t" r="r" b="b"/>
              <a:pathLst>
                <a:path w="386269" h="75734" extrusionOk="0">
                  <a:moveTo>
                    <a:pt x="0" y="0"/>
                  </a:moveTo>
                  <a:lnTo>
                    <a:pt x="386270" y="0"/>
                  </a:lnTo>
                  <a:lnTo>
                    <a:pt x="386270" y="75735"/>
                  </a:lnTo>
                  <a:lnTo>
                    <a:pt x="0" y="75735"/>
                  </a:lnTo>
                  <a:close/>
                </a:path>
              </a:pathLst>
            </a:custGeom>
            <a:noFill/>
            <a:ln w="9525" cap="flat" cmpd="sng">
              <a:solidFill>
                <a:schemeClr val="dk1"/>
              </a:solidFill>
              <a:prstDash val="solid"/>
              <a:miter lim="8000"/>
              <a:headEnd type="none" w="sm" len="sm"/>
              <a:tailEnd type="none" w="sm" len="sm"/>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grpSp>
          <p:nvGrpSpPr>
            <p:cNvPr id="548" name="Google Shape;548;p33"/>
            <p:cNvGrpSpPr/>
            <p:nvPr/>
          </p:nvGrpSpPr>
          <p:grpSpPr>
            <a:xfrm>
              <a:off x="991282" y="1966652"/>
              <a:ext cx="178234" cy="78199"/>
              <a:chOff x="3931369" y="3641467"/>
              <a:chExt cx="247410" cy="108550"/>
            </a:xfrm>
          </p:grpSpPr>
          <p:sp>
            <p:nvSpPr>
              <p:cNvPr id="549" name="Google Shape;549;p33"/>
              <p:cNvSpPr/>
              <p:nvPr/>
            </p:nvSpPr>
            <p:spPr>
              <a:xfrm>
                <a:off x="3931369" y="3641467"/>
                <a:ext cx="247410" cy="7596"/>
              </a:xfrm>
              <a:custGeom>
                <a:avLst/>
                <a:gdLst/>
                <a:ahLst/>
                <a:cxnLst/>
                <a:rect l="l" t="t" r="r" b="b"/>
                <a:pathLst>
                  <a:path w="247410" h="7596" extrusionOk="0">
                    <a:moveTo>
                      <a:pt x="0" y="0"/>
                    </a:moveTo>
                    <a:lnTo>
                      <a:pt x="247410" y="0"/>
                    </a:lnTo>
                  </a:path>
                </a:pathLst>
              </a:custGeom>
              <a:noFill/>
              <a:ln w="9525" cap="flat" cmpd="sng">
                <a:solidFill>
                  <a:schemeClr val="dk1"/>
                </a:solidFill>
                <a:prstDash val="solid"/>
                <a:miter lim="8000"/>
                <a:headEnd type="none" w="sm" len="sm"/>
                <a:tailEnd type="none" w="sm" len="sm"/>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550" name="Google Shape;550;p33"/>
              <p:cNvSpPr/>
              <p:nvPr/>
            </p:nvSpPr>
            <p:spPr>
              <a:xfrm>
                <a:off x="3931369" y="3691906"/>
                <a:ext cx="247410" cy="7596"/>
              </a:xfrm>
              <a:custGeom>
                <a:avLst/>
                <a:gdLst/>
                <a:ahLst/>
                <a:cxnLst/>
                <a:rect l="l" t="t" r="r" b="b"/>
                <a:pathLst>
                  <a:path w="247410" h="7596" extrusionOk="0">
                    <a:moveTo>
                      <a:pt x="0" y="0"/>
                    </a:moveTo>
                    <a:lnTo>
                      <a:pt x="247410" y="0"/>
                    </a:lnTo>
                  </a:path>
                </a:pathLst>
              </a:custGeom>
              <a:noFill/>
              <a:ln w="9525" cap="flat" cmpd="sng">
                <a:solidFill>
                  <a:schemeClr val="dk1"/>
                </a:solidFill>
                <a:prstDash val="solid"/>
                <a:miter lim="8000"/>
                <a:headEnd type="none" w="sm" len="sm"/>
                <a:tailEnd type="none" w="sm" len="sm"/>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551" name="Google Shape;551;p33"/>
              <p:cNvSpPr/>
              <p:nvPr/>
            </p:nvSpPr>
            <p:spPr>
              <a:xfrm>
                <a:off x="3931369" y="3742421"/>
                <a:ext cx="247410" cy="7596"/>
              </a:xfrm>
              <a:custGeom>
                <a:avLst/>
                <a:gdLst/>
                <a:ahLst/>
                <a:cxnLst/>
                <a:rect l="l" t="t" r="r" b="b"/>
                <a:pathLst>
                  <a:path w="247410" h="7596" extrusionOk="0">
                    <a:moveTo>
                      <a:pt x="0" y="0"/>
                    </a:moveTo>
                    <a:lnTo>
                      <a:pt x="247410" y="0"/>
                    </a:lnTo>
                  </a:path>
                </a:pathLst>
              </a:custGeom>
              <a:noFill/>
              <a:ln w="9525" cap="flat" cmpd="sng">
                <a:solidFill>
                  <a:schemeClr val="dk1"/>
                </a:solidFill>
                <a:prstDash val="solid"/>
                <a:miter lim="8000"/>
                <a:headEnd type="none" w="sm" len="sm"/>
                <a:tailEnd type="none" w="sm" len="sm"/>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grpSp>
      </p:grpSp>
      <p:sp>
        <p:nvSpPr>
          <p:cNvPr id="8" name="Google Shape;531;p33">
            <a:extLst>
              <a:ext uri="{FF2B5EF4-FFF2-40B4-BE49-F238E27FC236}">
                <a16:creationId xmlns:a16="http://schemas.microsoft.com/office/drawing/2014/main" id="{95E94CE2-8825-5C99-EA82-65B638610368}"/>
              </a:ext>
            </a:extLst>
          </p:cNvPr>
          <p:cNvSpPr txBox="1">
            <a:spLocks/>
          </p:cNvSpPr>
          <p:nvPr/>
        </p:nvSpPr>
        <p:spPr>
          <a:xfrm>
            <a:off x="1061600" y="5163533"/>
            <a:ext cx="975200" cy="596800"/>
          </a:xfrm>
          <a:prstGeom prst="rect">
            <a:avLst/>
          </a:prstGeom>
          <a:no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Passion One"/>
              <a:buNone/>
              <a:defRPr sz="2400" b="0" i="0" u="none" strike="noStrike" cap="none">
                <a:solidFill>
                  <a:schemeClr val="dk1"/>
                </a:solidFill>
                <a:latin typeface="Passion One"/>
                <a:ea typeface="Passion One"/>
                <a:cs typeface="Passion One"/>
                <a:sym typeface="Passion One"/>
              </a:defRPr>
            </a:lvl1pPr>
            <a:lvl2pPr marR="0" lvl="1" algn="l" rtl="0">
              <a:lnSpc>
                <a:spcPct val="100000"/>
              </a:lnSpc>
              <a:spcBef>
                <a:spcPts val="0"/>
              </a:spcBef>
              <a:spcAft>
                <a:spcPts val="0"/>
              </a:spcAft>
              <a:buClr>
                <a:schemeClr val="dk1"/>
              </a:buClr>
              <a:buSzPts val="3000"/>
              <a:buFont typeface="Passion One"/>
              <a:buNone/>
              <a:defRPr sz="3000" b="0" i="0" u="none" strike="noStrike" cap="none">
                <a:solidFill>
                  <a:schemeClr val="dk1"/>
                </a:solidFill>
                <a:latin typeface="Passion One"/>
                <a:ea typeface="Passion One"/>
                <a:cs typeface="Passion One"/>
                <a:sym typeface="Passion One"/>
              </a:defRPr>
            </a:lvl2pPr>
            <a:lvl3pPr marR="0" lvl="2" algn="l" rtl="0">
              <a:lnSpc>
                <a:spcPct val="100000"/>
              </a:lnSpc>
              <a:spcBef>
                <a:spcPts val="0"/>
              </a:spcBef>
              <a:spcAft>
                <a:spcPts val="0"/>
              </a:spcAft>
              <a:buClr>
                <a:schemeClr val="dk1"/>
              </a:buClr>
              <a:buSzPts val="3000"/>
              <a:buFont typeface="Passion One"/>
              <a:buNone/>
              <a:defRPr sz="3000" b="0" i="0" u="none" strike="noStrike" cap="none">
                <a:solidFill>
                  <a:schemeClr val="dk1"/>
                </a:solidFill>
                <a:latin typeface="Passion One"/>
                <a:ea typeface="Passion One"/>
                <a:cs typeface="Passion One"/>
                <a:sym typeface="Passion One"/>
              </a:defRPr>
            </a:lvl3pPr>
            <a:lvl4pPr marR="0" lvl="3" algn="l" rtl="0">
              <a:lnSpc>
                <a:spcPct val="100000"/>
              </a:lnSpc>
              <a:spcBef>
                <a:spcPts val="0"/>
              </a:spcBef>
              <a:spcAft>
                <a:spcPts val="0"/>
              </a:spcAft>
              <a:buClr>
                <a:schemeClr val="dk1"/>
              </a:buClr>
              <a:buSzPts val="3000"/>
              <a:buFont typeface="Passion One"/>
              <a:buNone/>
              <a:defRPr sz="3000" b="0" i="0" u="none" strike="noStrike" cap="none">
                <a:solidFill>
                  <a:schemeClr val="dk1"/>
                </a:solidFill>
                <a:latin typeface="Passion One"/>
                <a:ea typeface="Passion One"/>
                <a:cs typeface="Passion One"/>
                <a:sym typeface="Passion One"/>
              </a:defRPr>
            </a:lvl4pPr>
            <a:lvl5pPr marR="0" lvl="4" algn="l" rtl="0">
              <a:lnSpc>
                <a:spcPct val="100000"/>
              </a:lnSpc>
              <a:spcBef>
                <a:spcPts val="0"/>
              </a:spcBef>
              <a:spcAft>
                <a:spcPts val="0"/>
              </a:spcAft>
              <a:buClr>
                <a:schemeClr val="dk1"/>
              </a:buClr>
              <a:buSzPts val="3000"/>
              <a:buFont typeface="Passion One"/>
              <a:buNone/>
              <a:defRPr sz="3000" b="0" i="0" u="none" strike="noStrike" cap="none">
                <a:solidFill>
                  <a:schemeClr val="dk1"/>
                </a:solidFill>
                <a:latin typeface="Passion One"/>
                <a:ea typeface="Passion One"/>
                <a:cs typeface="Passion One"/>
                <a:sym typeface="Passion One"/>
              </a:defRPr>
            </a:lvl5pPr>
            <a:lvl6pPr marR="0" lvl="5" algn="l" rtl="0">
              <a:lnSpc>
                <a:spcPct val="100000"/>
              </a:lnSpc>
              <a:spcBef>
                <a:spcPts val="0"/>
              </a:spcBef>
              <a:spcAft>
                <a:spcPts val="0"/>
              </a:spcAft>
              <a:buClr>
                <a:schemeClr val="dk1"/>
              </a:buClr>
              <a:buSzPts val="3000"/>
              <a:buFont typeface="Passion One"/>
              <a:buNone/>
              <a:defRPr sz="3000" b="0" i="0" u="none" strike="noStrike" cap="none">
                <a:solidFill>
                  <a:schemeClr val="dk1"/>
                </a:solidFill>
                <a:latin typeface="Passion One"/>
                <a:ea typeface="Passion One"/>
                <a:cs typeface="Passion One"/>
                <a:sym typeface="Passion One"/>
              </a:defRPr>
            </a:lvl6pPr>
            <a:lvl7pPr marR="0" lvl="6" algn="l" rtl="0">
              <a:lnSpc>
                <a:spcPct val="100000"/>
              </a:lnSpc>
              <a:spcBef>
                <a:spcPts val="0"/>
              </a:spcBef>
              <a:spcAft>
                <a:spcPts val="0"/>
              </a:spcAft>
              <a:buClr>
                <a:schemeClr val="dk1"/>
              </a:buClr>
              <a:buSzPts val="3000"/>
              <a:buFont typeface="Passion One"/>
              <a:buNone/>
              <a:defRPr sz="3000" b="0" i="0" u="none" strike="noStrike" cap="none">
                <a:solidFill>
                  <a:schemeClr val="dk1"/>
                </a:solidFill>
                <a:latin typeface="Passion One"/>
                <a:ea typeface="Passion One"/>
                <a:cs typeface="Passion One"/>
                <a:sym typeface="Passion One"/>
              </a:defRPr>
            </a:lvl7pPr>
            <a:lvl8pPr marR="0" lvl="7" algn="l" rtl="0">
              <a:lnSpc>
                <a:spcPct val="100000"/>
              </a:lnSpc>
              <a:spcBef>
                <a:spcPts val="0"/>
              </a:spcBef>
              <a:spcAft>
                <a:spcPts val="0"/>
              </a:spcAft>
              <a:buClr>
                <a:schemeClr val="dk1"/>
              </a:buClr>
              <a:buSzPts val="3000"/>
              <a:buFont typeface="Passion One"/>
              <a:buNone/>
              <a:defRPr sz="3000" b="0" i="0" u="none" strike="noStrike" cap="none">
                <a:solidFill>
                  <a:schemeClr val="dk1"/>
                </a:solidFill>
                <a:latin typeface="Passion One"/>
                <a:ea typeface="Passion One"/>
                <a:cs typeface="Passion One"/>
                <a:sym typeface="Passion One"/>
              </a:defRPr>
            </a:lvl8pPr>
            <a:lvl9pPr marR="0" lvl="8" algn="l" rtl="0">
              <a:lnSpc>
                <a:spcPct val="100000"/>
              </a:lnSpc>
              <a:spcBef>
                <a:spcPts val="0"/>
              </a:spcBef>
              <a:spcAft>
                <a:spcPts val="0"/>
              </a:spcAft>
              <a:buClr>
                <a:schemeClr val="dk1"/>
              </a:buClr>
              <a:buSzPts val="3000"/>
              <a:buFont typeface="Passion One"/>
              <a:buNone/>
              <a:defRPr sz="3000" b="0" i="0" u="none" strike="noStrike" cap="none">
                <a:solidFill>
                  <a:schemeClr val="dk1"/>
                </a:solidFill>
                <a:latin typeface="Passion One"/>
                <a:ea typeface="Passion One"/>
                <a:cs typeface="Passion One"/>
                <a:sym typeface="Passion One"/>
              </a:defRPr>
            </a:lvl9pPr>
          </a:lstStyle>
          <a:p>
            <a:r>
              <a:rPr lang="en" sz="3200" b="1" dirty="0"/>
              <a:t>05.</a:t>
            </a:r>
          </a:p>
        </p:txBody>
      </p:sp>
      <p:sp>
        <p:nvSpPr>
          <p:cNvPr id="9" name="Google Shape;537;p33">
            <a:extLst>
              <a:ext uri="{FF2B5EF4-FFF2-40B4-BE49-F238E27FC236}">
                <a16:creationId xmlns:a16="http://schemas.microsoft.com/office/drawing/2014/main" id="{AF5A9478-496C-7525-8D1A-8EF9DE8655E2}"/>
              </a:ext>
            </a:extLst>
          </p:cNvPr>
          <p:cNvSpPr txBox="1">
            <a:spLocks/>
          </p:cNvSpPr>
          <p:nvPr/>
        </p:nvSpPr>
        <p:spPr>
          <a:xfrm>
            <a:off x="2196933" y="5163533"/>
            <a:ext cx="8296000" cy="596800"/>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2400"/>
              <a:buFont typeface="Bebas Neue"/>
              <a:buNone/>
              <a:defRPr sz="2000" b="0" i="0" u="none" strike="noStrike" cap="none">
                <a:solidFill>
                  <a:schemeClr val="dk1"/>
                </a:solidFill>
                <a:latin typeface="Passion One"/>
                <a:ea typeface="Passion One"/>
                <a:cs typeface="Passion One"/>
                <a:sym typeface="Passion One"/>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sz="2667" b="1" dirty="0"/>
              <a:t>Ethical, Legal, Societal Implications</a:t>
            </a:r>
          </a:p>
        </p:txBody>
      </p:sp>
      <p:sp>
        <p:nvSpPr>
          <p:cNvPr id="2" name="TextBox 1">
            <a:extLst>
              <a:ext uri="{FF2B5EF4-FFF2-40B4-BE49-F238E27FC236}">
                <a16:creationId xmlns:a16="http://schemas.microsoft.com/office/drawing/2014/main" id="{3CCA9BDD-2CE0-BD04-BC7E-CECB8D4B1F5C}"/>
              </a:ext>
            </a:extLst>
          </p:cNvPr>
          <p:cNvSpPr txBox="1"/>
          <p:nvPr/>
        </p:nvSpPr>
        <p:spPr>
          <a:xfrm>
            <a:off x="4726546" y="3799268"/>
            <a:ext cx="184731" cy="369332"/>
          </a:xfrm>
          <a:prstGeom prst="rect">
            <a:avLst/>
          </a:prstGeom>
          <a:noFill/>
        </p:spPr>
        <p:txBody>
          <a:bodyPr wrap="none" rtlCol="0">
            <a:spAutoFit/>
          </a:bodyPr>
          <a:lstStyle/>
          <a:p>
            <a:endParaRPr 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806"/>
        <p:cNvGrpSpPr/>
        <p:nvPr/>
      </p:nvGrpSpPr>
      <p:grpSpPr>
        <a:xfrm>
          <a:off x="0" y="0"/>
          <a:ext cx="0" cy="0"/>
          <a:chOff x="0" y="0"/>
          <a:chExt cx="0" cy="0"/>
        </a:xfrm>
      </p:grpSpPr>
      <p:pic>
        <p:nvPicPr>
          <p:cNvPr id="807" name="Google Shape;807;p41"/>
          <p:cNvPicPr preferRelativeResize="0">
            <a:picLocks noGrp="1"/>
          </p:cNvPicPr>
          <p:nvPr>
            <p:ph type="pic" idx="2"/>
          </p:nvPr>
        </p:nvPicPr>
        <p:blipFill rotWithShape="1">
          <a:blip r:embed="rId3">
            <a:alphaModFix/>
          </a:blip>
          <a:srcRect t="14184" b="1484"/>
          <a:stretch/>
        </p:blipFill>
        <p:spPr>
          <a:xfrm>
            <a:off x="34" y="0"/>
            <a:ext cx="12192007" cy="6858000"/>
          </a:xfrm>
          <a:prstGeom prst="rect">
            <a:avLst/>
          </a:prstGeom>
        </p:spPr>
      </p:pic>
      <p:sp>
        <p:nvSpPr>
          <p:cNvPr id="808" name="Google Shape;808;p41"/>
          <p:cNvSpPr txBox="1">
            <a:spLocks noGrp="1"/>
          </p:cNvSpPr>
          <p:nvPr>
            <p:ph type="title"/>
          </p:nvPr>
        </p:nvSpPr>
        <p:spPr>
          <a:xfrm>
            <a:off x="6763681" y="1137345"/>
            <a:ext cx="3749200" cy="836000"/>
          </a:xfrm>
          <a:prstGeom prst="rect">
            <a:avLst/>
          </a:prstGeom>
        </p:spPr>
        <p:txBody>
          <a:bodyPr spcFirstLastPara="1" vert="horz" wrap="square" lIns="121900" tIns="121900" rIns="121900" bIns="121900" rtlCol="0" anchor="ctr" anchorCtr="0">
            <a:noAutofit/>
          </a:bodyPr>
          <a:lstStyle/>
          <a:p>
            <a:r>
              <a:rPr lang="en" sz="5000" dirty="0">
                <a:solidFill>
                  <a:schemeClr val="bg1"/>
                </a:solidFill>
              </a:rPr>
              <a:t>THANK YOU!</a:t>
            </a:r>
            <a:endParaRPr sz="5000" dirty="0">
              <a:solidFill>
                <a:schemeClr val="bg1"/>
              </a:solidFill>
            </a:endParaRPr>
          </a:p>
        </p:txBody>
      </p:sp>
      <p:sp>
        <p:nvSpPr>
          <p:cNvPr id="809" name="Google Shape;809;p41"/>
          <p:cNvSpPr/>
          <p:nvPr/>
        </p:nvSpPr>
        <p:spPr>
          <a:xfrm rot="-2700000">
            <a:off x="3927029" y="6318063"/>
            <a:ext cx="183056" cy="183056"/>
          </a:xfrm>
          <a:custGeom>
            <a:avLst/>
            <a:gdLst/>
            <a:ahLst/>
            <a:cxnLst/>
            <a:rect l="l" t="t" r="r" b="b"/>
            <a:pathLst>
              <a:path w="171066" h="171066" extrusionOk="0">
                <a:moveTo>
                  <a:pt x="0" y="0"/>
                </a:moveTo>
                <a:lnTo>
                  <a:pt x="171066" y="0"/>
                </a:lnTo>
                <a:lnTo>
                  <a:pt x="171066" y="171066"/>
                </a:lnTo>
                <a:lnTo>
                  <a:pt x="0" y="171066"/>
                </a:lnTo>
                <a:close/>
              </a:path>
            </a:pathLst>
          </a:custGeom>
          <a:solidFill>
            <a:srgbClr val="7CE1CF"/>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810" name="Google Shape;810;p41"/>
          <p:cNvSpPr/>
          <p:nvPr/>
        </p:nvSpPr>
        <p:spPr>
          <a:xfrm rot="-2700000">
            <a:off x="390041" y="3972467"/>
            <a:ext cx="183056" cy="183056"/>
          </a:xfrm>
          <a:custGeom>
            <a:avLst/>
            <a:gdLst/>
            <a:ahLst/>
            <a:cxnLst/>
            <a:rect l="l" t="t" r="r" b="b"/>
            <a:pathLst>
              <a:path w="171066" h="171066" extrusionOk="0">
                <a:moveTo>
                  <a:pt x="0" y="0"/>
                </a:moveTo>
                <a:lnTo>
                  <a:pt x="171066" y="0"/>
                </a:lnTo>
                <a:lnTo>
                  <a:pt x="171066" y="171066"/>
                </a:lnTo>
                <a:lnTo>
                  <a:pt x="0" y="171066"/>
                </a:lnTo>
                <a:close/>
              </a:path>
            </a:pathLst>
          </a:custGeom>
          <a:solidFill>
            <a:srgbClr val="FCBD0E"/>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811" name="Google Shape;811;p41"/>
          <p:cNvSpPr/>
          <p:nvPr/>
        </p:nvSpPr>
        <p:spPr>
          <a:xfrm rot="-2700000">
            <a:off x="10421353" y="3337472"/>
            <a:ext cx="183056" cy="183056"/>
          </a:xfrm>
          <a:custGeom>
            <a:avLst/>
            <a:gdLst/>
            <a:ahLst/>
            <a:cxnLst/>
            <a:rect l="l" t="t" r="r" b="b"/>
            <a:pathLst>
              <a:path w="171066" h="171066" extrusionOk="0">
                <a:moveTo>
                  <a:pt x="0" y="0"/>
                </a:moveTo>
                <a:lnTo>
                  <a:pt x="171066" y="0"/>
                </a:lnTo>
                <a:lnTo>
                  <a:pt x="171066" y="171066"/>
                </a:lnTo>
                <a:lnTo>
                  <a:pt x="0" y="171066"/>
                </a:lnTo>
                <a:close/>
              </a:path>
            </a:pathLst>
          </a:custGeom>
          <a:solidFill>
            <a:srgbClr val="FA9D02"/>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812" name="Google Shape;812;p41"/>
          <p:cNvSpPr/>
          <p:nvPr/>
        </p:nvSpPr>
        <p:spPr>
          <a:xfrm rot="-2700000">
            <a:off x="11594731" y="253176"/>
            <a:ext cx="183056" cy="183056"/>
          </a:xfrm>
          <a:custGeom>
            <a:avLst/>
            <a:gdLst/>
            <a:ahLst/>
            <a:cxnLst/>
            <a:rect l="l" t="t" r="r" b="b"/>
            <a:pathLst>
              <a:path w="171066" h="171066" extrusionOk="0">
                <a:moveTo>
                  <a:pt x="0" y="0"/>
                </a:moveTo>
                <a:lnTo>
                  <a:pt x="171066" y="0"/>
                </a:lnTo>
                <a:lnTo>
                  <a:pt x="171066" y="171066"/>
                </a:lnTo>
                <a:lnTo>
                  <a:pt x="0" y="171066"/>
                </a:lnTo>
                <a:close/>
              </a:path>
            </a:pathLst>
          </a:custGeom>
          <a:solidFill>
            <a:srgbClr val="FC81FD"/>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813" name="Google Shape;813;p41"/>
          <p:cNvSpPr/>
          <p:nvPr/>
        </p:nvSpPr>
        <p:spPr>
          <a:xfrm rot="-2700000">
            <a:off x="3308541" y="318015"/>
            <a:ext cx="183056" cy="183056"/>
          </a:xfrm>
          <a:custGeom>
            <a:avLst/>
            <a:gdLst/>
            <a:ahLst/>
            <a:cxnLst/>
            <a:rect l="l" t="t" r="r" b="b"/>
            <a:pathLst>
              <a:path w="171066" h="171066" extrusionOk="0">
                <a:moveTo>
                  <a:pt x="0" y="0"/>
                </a:moveTo>
                <a:lnTo>
                  <a:pt x="171066" y="0"/>
                </a:lnTo>
                <a:lnTo>
                  <a:pt x="171066" y="171066"/>
                </a:lnTo>
                <a:lnTo>
                  <a:pt x="0" y="171066"/>
                </a:lnTo>
                <a:close/>
              </a:path>
            </a:pathLst>
          </a:custGeom>
          <a:solidFill>
            <a:srgbClr val="6E6FFF"/>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814" name="Google Shape;814;p41"/>
          <p:cNvSpPr/>
          <p:nvPr/>
        </p:nvSpPr>
        <p:spPr>
          <a:xfrm>
            <a:off x="11656114" y="3984208"/>
            <a:ext cx="159585" cy="159585"/>
          </a:xfrm>
          <a:custGeom>
            <a:avLst/>
            <a:gdLst/>
            <a:ahLst/>
            <a:cxnLst/>
            <a:rect l="l" t="t" r="r" b="b"/>
            <a:pathLst>
              <a:path w="194616" h="194616" extrusionOk="0">
                <a:moveTo>
                  <a:pt x="194616" y="97308"/>
                </a:moveTo>
                <a:cubicBezTo>
                  <a:pt x="194616" y="151050"/>
                  <a:pt x="151050" y="194616"/>
                  <a:pt x="97307" y="194616"/>
                </a:cubicBezTo>
                <a:cubicBezTo>
                  <a:pt x="43566" y="194616"/>
                  <a:pt x="-1" y="151050"/>
                  <a:pt x="-1" y="97308"/>
                </a:cubicBezTo>
                <a:cubicBezTo>
                  <a:pt x="-1" y="43566"/>
                  <a:pt x="43565" y="0"/>
                  <a:pt x="97307" y="0"/>
                </a:cubicBezTo>
                <a:cubicBezTo>
                  <a:pt x="151049" y="0"/>
                  <a:pt x="194616" y="43566"/>
                  <a:pt x="194616" y="97308"/>
                </a:cubicBezTo>
                <a:close/>
              </a:path>
            </a:pathLst>
          </a:custGeom>
          <a:noFill/>
          <a:ln w="9525" cap="flat" cmpd="sng">
            <a:solidFill>
              <a:schemeClr val="dk1"/>
            </a:solidFill>
            <a:prstDash val="solid"/>
            <a:miter lim="8000"/>
            <a:headEnd type="none" w="sm" len="sm"/>
            <a:tailEnd type="none" w="sm" len="sm"/>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815" name="Google Shape;815;p41"/>
          <p:cNvSpPr/>
          <p:nvPr/>
        </p:nvSpPr>
        <p:spPr>
          <a:xfrm>
            <a:off x="6097443" y="6138657"/>
            <a:ext cx="3075963" cy="3075963"/>
          </a:xfrm>
          <a:custGeom>
            <a:avLst/>
            <a:gdLst/>
            <a:ahLst/>
            <a:cxnLst/>
            <a:rect l="l" t="t" r="r" b="b"/>
            <a:pathLst>
              <a:path w="2306972" h="2306972" extrusionOk="0">
                <a:moveTo>
                  <a:pt x="2306973" y="1153486"/>
                </a:moveTo>
                <a:cubicBezTo>
                  <a:pt x="2306973" y="1790539"/>
                  <a:pt x="1790539" y="2306973"/>
                  <a:pt x="1153486" y="2306973"/>
                </a:cubicBezTo>
                <a:cubicBezTo>
                  <a:pt x="516433" y="2306973"/>
                  <a:pt x="0" y="1790539"/>
                  <a:pt x="0" y="1153486"/>
                </a:cubicBezTo>
                <a:cubicBezTo>
                  <a:pt x="0" y="516434"/>
                  <a:pt x="516433" y="0"/>
                  <a:pt x="1153486" y="0"/>
                </a:cubicBezTo>
                <a:cubicBezTo>
                  <a:pt x="1790539" y="0"/>
                  <a:pt x="2306973" y="516433"/>
                  <a:pt x="2306973" y="1153486"/>
                </a:cubicBezTo>
                <a:close/>
              </a:path>
            </a:pathLst>
          </a:custGeom>
          <a:noFill/>
          <a:ln w="9525" cap="flat" cmpd="sng">
            <a:solidFill>
              <a:schemeClr val="dk1"/>
            </a:solidFill>
            <a:prstDash val="solid"/>
            <a:miter lim="8000"/>
            <a:headEnd type="none" w="sm" len="sm"/>
            <a:tailEnd type="none" w="sm" len="sm"/>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grpSp>
        <p:nvGrpSpPr>
          <p:cNvPr id="816" name="Google Shape;816;p41"/>
          <p:cNvGrpSpPr/>
          <p:nvPr/>
        </p:nvGrpSpPr>
        <p:grpSpPr>
          <a:xfrm>
            <a:off x="-466589" y="352721"/>
            <a:ext cx="1202624" cy="1202624"/>
            <a:chOff x="1350404" y="-3124999"/>
            <a:chExt cx="1570279" cy="1570279"/>
          </a:xfrm>
        </p:grpSpPr>
        <p:sp>
          <p:nvSpPr>
            <p:cNvPr id="817" name="Google Shape;817;p41"/>
            <p:cNvSpPr/>
            <p:nvPr/>
          </p:nvSpPr>
          <p:spPr>
            <a:xfrm>
              <a:off x="2135530" y="-3124999"/>
              <a:ext cx="2889" cy="1570279"/>
            </a:xfrm>
            <a:custGeom>
              <a:avLst/>
              <a:gdLst/>
              <a:ahLst/>
              <a:cxnLst/>
              <a:rect l="l" t="t" r="r" b="b"/>
              <a:pathLst>
                <a:path w="2889" h="1570279" extrusionOk="0">
                  <a:moveTo>
                    <a:pt x="0" y="0"/>
                  </a:moveTo>
                  <a:lnTo>
                    <a:pt x="0" y="1570280"/>
                  </a:lnTo>
                </a:path>
              </a:pathLst>
            </a:custGeom>
            <a:noFill/>
            <a:ln w="9525" cap="flat" cmpd="sng">
              <a:solidFill>
                <a:schemeClr val="dk1"/>
              </a:solidFill>
              <a:prstDash val="solid"/>
              <a:miter lim="8000"/>
              <a:headEnd type="none" w="sm" len="sm"/>
              <a:tailEnd type="none" w="sm" len="sm"/>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818" name="Google Shape;818;p41"/>
            <p:cNvSpPr/>
            <p:nvPr/>
          </p:nvSpPr>
          <p:spPr>
            <a:xfrm>
              <a:off x="1350404" y="-2339874"/>
              <a:ext cx="1570279" cy="2889"/>
            </a:xfrm>
            <a:custGeom>
              <a:avLst/>
              <a:gdLst/>
              <a:ahLst/>
              <a:cxnLst/>
              <a:rect l="l" t="t" r="r" b="b"/>
              <a:pathLst>
                <a:path w="1570279" h="2889" extrusionOk="0">
                  <a:moveTo>
                    <a:pt x="1570280" y="0"/>
                  </a:moveTo>
                  <a:lnTo>
                    <a:pt x="0" y="0"/>
                  </a:lnTo>
                </a:path>
              </a:pathLst>
            </a:custGeom>
            <a:noFill/>
            <a:ln w="9525" cap="flat" cmpd="sng">
              <a:solidFill>
                <a:schemeClr val="dk1"/>
              </a:solidFill>
              <a:prstDash val="solid"/>
              <a:miter lim="8000"/>
              <a:headEnd type="none" w="sm" len="sm"/>
              <a:tailEnd type="none" w="sm" len="sm"/>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819" name="Google Shape;819;p41"/>
            <p:cNvSpPr/>
            <p:nvPr/>
          </p:nvSpPr>
          <p:spPr>
            <a:xfrm>
              <a:off x="1580345" y="-2895030"/>
              <a:ext cx="1110370" cy="1110341"/>
            </a:xfrm>
            <a:custGeom>
              <a:avLst/>
              <a:gdLst/>
              <a:ahLst/>
              <a:cxnLst/>
              <a:rect l="l" t="t" r="r" b="b"/>
              <a:pathLst>
                <a:path w="1110370" h="1110341" extrusionOk="0">
                  <a:moveTo>
                    <a:pt x="1110371" y="0"/>
                  </a:moveTo>
                  <a:lnTo>
                    <a:pt x="0" y="1110342"/>
                  </a:lnTo>
                </a:path>
              </a:pathLst>
            </a:custGeom>
            <a:noFill/>
            <a:ln w="9525" cap="flat" cmpd="sng">
              <a:solidFill>
                <a:schemeClr val="dk1"/>
              </a:solidFill>
              <a:prstDash val="solid"/>
              <a:miter lim="8000"/>
              <a:headEnd type="none" w="sm" len="sm"/>
              <a:tailEnd type="none" w="sm" len="sm"/>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820" name="Google Shape;820;p41"/>
            <p:cNvSpPr/>
            <p:nvPr/>
          </p:nvSpPr>
          <p:spPr>
            <a:xfrm>
              <a:off x="1580345" y="-2895030"/>
              <a:ext cx="1110370" cy="1110341"/>
            </a:xfrm>
            <a:custGeom>
              <a:avLst/>
              <a:gdLst/>
              <a:ahLst/>
              <a:cxnLst/>
              <a:rect l="l" t="t" r="r" b="b"/>
              <a:pathLst>
                <a:path w="1110370" h="1110341" extrusionOk="0">
                  <a:moveTo>
                    <a:pt x="1110371" y="1110342"/>
                  </a:moveTo>
                  <a:lnTo>
                    <a:pt x="0" y="0"/>
                  </a:lnTo>
                </a:path>
              </a:pathLst>
            </a:custGeom>
            <a:noFill/>
            <a:ln w="9525" cap="flat" cmpd="sng">
              <a:solidFill>
                <a:schemeClr val="dk1"/>
              </a:solidFill>
              <a:prstDash val="solid"/>
              <a:miter lim="8000"/>
              <a:headEnd type="none" w="sm" len="sm"/>
              <a:tailEnd type="none" w="sm" len="sm"/>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72"/>
        <p:cNvGrpSpPr/>
        <p:nvPr/>
      </p:nvGrpSpPr>
      <p:grpSpPr>
        <a:xfrm>
          <a:off x="0" y="0"/>
          <a:ext cx="0" cy="0"/>
          <a:chOff x="0" y="0"/>
          <a:chExt cx="0" cy="0"/>
        </a:xfrm>
      </p:grpSpPr>
      <p:sp>
        <p:nvSpPr>
          <p:cNvPr id="575" name="Google Shape;575;p35"/>
          <p:cNvSpPr txBox="1">
            <a:spLocks noGrp="1"/>
          </p:cNvSpPr>
          <p:nvPr>
            <p:ph type="title" idx="2"/>
          </p:nvPr>
        </p:nvSpPr>
        <p:spPr>
          <a:xfrm>
            <a:off x="1967067" y="2253333"/>
            <a:ext cx="1726000" cy="1210800"/>
          </a:xfrm>
          <a:prstGeom prst="rect">
            <a:avLst/>
          </a:prstGeom>
        </p:spPr>
        <p:txBody>
          <a:bodyPr spcFirstLastPara="1" vert="horz" wrap="square" lIns="121900" tIns="121900" rIns="121900" bIns="121900" rtlCol="0" anchor="ctr" anchorCtr="0">
            <a:noAutofit/>
          </a:bodyPr>
          <a:lstStyle/>
          <a:p>
            <a:r>
              <a:rPr lang="en" b="1" dirty="0"/>
              <a:t>01.</a:t>
            </a:r>
            <a:endParaRPr b="1" dirty="0"/>
          </a:p>
        </p:txBody>
      </p:sp>
      <p:grpSp>
        <p:nvGrpSpPr>
          <p:cNvPr id="576" name="Google Shape;576;p35"/>
          <p:cNvGrpSpPr/>
          <p:nvPr/>
        </p:nvGrpSpPr>
        <p:grpSpPr>
          <a:xfrm>
            <a:off x="10377795" y="654221"/>
            <a:ext cx="1202624" cy="1202624"/>
            <a:chOff x="1350404" y="-3124999"/>
            <a:chExt cx="1570279" cy="1570279"/>
          </a:xfrm>
        </p:grpSpPr>
        <p:sp>
          <p:nvSpPr>
            <p:cNvPr id="577" name="Google Shape;577;p35"/>
            <p:cNvSpPr/>
            <p:nvPr/>
          </p:nvSpPr>
          <p:spPr>
            <a:xfrm>
              <a:off x="2135530" y="-3124999"/>
              <a:ext cx="2889" cy="1570279"/>
            </a:xfrm>
            <a:custGeom>
              <a:avLst/>
              <a:gdLst/>
              <a:ahLst/>
              <a:cxnLst/>
              <a:rect l="l" t="t" r="r" b="b"/>
              <a:pathLst>
                <a:path w="2889" h="1570279" extrusionOk="0">
                  <a:moveTo>
                    <a:pt x="0" y="0"/>
                  </a:moveTo>
                  <a:lnTo>
                    <a:pt x="0" y="1570280"/>
                  </a:lnTo>
                </a:path>
              </a:pathLst>
            </a:custGeom>
            <a:noFill/>
            <a:ln w="9525" cap="flat" cmpd="sng">
              <a:solidFill>
                <a:schemeClr val="dk1"/>
              </a:solidFill>
              <a:prstDash val="solid"/>
              <a:miter lim="8000"/>
              <a:headEnd type="none" w="sm" len="sm"/>
              <a:tailEnd type="none" w="sm" len="sm"/>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578" name="Google Shape;578;p35"/>
            <p:cNvSpPr/>
            <p:nvPr/>
          </p:nvSpPr>
          <p:spPr>
            <a:xfrm>
              <a:off x="1350404" y="-2339874"/>
              <a:ext cx="1570279" cy="2889"/>
            </a:xfrm>
            <a:custGeom>
              <a:avLst/>
              <a:gdLst/>
              <a:ahLst/>
              <a:cxnLst/>
              <a:rect l="l" t="t" r="r" b="b"/>
              <a:pathLst>
                <a:path w="1570279" h="2889" extrusionOk="0">
                  <a:moveTo>
                    <a:pt x="1570280" y="0"/>
                  </a:moveTo>
                  <a:lnTo>
                    <a:pt x="0" y="0"/>
                  </a:lnTo>
                </a:path>
              </a:pathLst>
            </a:custGeom>
            <a:noFill/>
            <a:ln w="9525" cap="flat" cmpd="sng">
              <a:solidFill>
                <a:schemeClr val="dk1"/>
              </a:solidFill>
              <a:prstDash val="solid"/>
              <a:miter lim="8000"/>
              <a:headEnd type="none" w="sm" len="sm"/>
              <a:tailEnd type="none" w="sm" len="sm"/>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579" name="Google Shape;579;p35"/>
            <p:cNvSpPr/>
            <p:nvPr/>
          </p:nvSpPr>
          <p:spPr>
            <a:xfrm>
              <a:off x="1580345" y="-2895030"/>
              <a:ext cx="1110370" cy="1110341"/>
            </a:xfrm>
            <a:custGeom>
              <a:avLst/>
              <a:gdLst/>
              <a:ahLst/>
              <a:cxnLst/>
              <a:rect l="l" t="t" r="r" b="b"/>
              <a:pathLst>
                <a:path w="1110370" h="1110341" extrusionOk="0">
                  <a:moveTo>
                    <a:pt x="1110371" y="0"/>
                  </a:moveTo>
                  <a:lnTo>
                    <a:pt x="0" y="1110342"/>
                  </a:lnTo>
                </a:path>
              </a:pathLst>
            </a:custGeom>
            <a:noFill/>
            <a:ln w="9525" cap="flat" cmpd="sng">
              <a:solidFill>
                <a:schemeClr val="dk1"/>
              </a:solidFill>
              <a:prstDash val="solid"/>
              <a:miter lim="8000"/>
              <a:headEnd type="none" w="sm" len="sm"/>
              <a:tailEnd type="none" w="sm" len="sm"/>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580" name="Google Shape;580;p35"/>
            <p:cNvSpPr/>
            <p:nvPr/>
          </p:nvSpPr>
          <p:spPr>
            <a:xfrm>
              <a:off x="1580345" y="-2895030"/>
              <a:ext cx="1110370" cy="1110341"/>
            </a:xfrm>
            <a:custGeom>
              <a:avLst/>
              <a:gdLst/>
              <a:ahLst/>
              <a:cxnLst/>
              <a:rect l="l" t="t" r="r" b="b"/>
              <a:pathLst>
                <a:path w="1110370" h="1110341" extrusionOk="0">
                  <a:moveTo>
                    <a:pt x="1110371" y="1110342"/>
                  </a:moveTo>
                  <a:lnTo>
                    <a:pt x="0" y="0"/>
                  </a:lnTo>
                </a:path>
              </a:pathLst>
            </a:custGeom>
            <a:noFill/>
            <a:ln w="9525" cap="flat" cmpd="sng">
              <a:solidFill>
                <a:schemeClr val="dk1"/>
              </a:solidFill>
              <a:prstDash val="solid"/>
              <a:miter lim="8000"/>
              <a:headEnd type="none" w="sm" len="sm"/>
              <a:tailEnd type="none" w="sm" len="sm"/>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grpSp>
      <p:grpSp>
        <p:nvGrpSpPr>
          <p:cNvPr id="581" name="Google Shape;581;p35"/>
          <p:cNvGrpSpPr/>
          <p:nvPr/>
        </p:nvGrpSpPr>
        <p:grpSpPr>
          <a:xfrm>
            <a:off x="950706" y="4596339"/>
            <a:ext cx="1688869" cy="1408016"/>
            <a:chOff x="5378191" y="1701500"/>
            <a:chExt cx="611171" cy="509535"/>
          </a:xfrm>
        </p:grpSpPr>
        <p:sp>
          <p:nvSpPr>
            <p:cNvPr id="582" name="Google Shape;582;p35"/>
            <p:cNvSpPr/>
            <p:nvPr/>
          </p:nvSpPr>
          <p:spPr>
            <a:xfrm>
              <a:off x="5378191" y="1701500"/>
              <a:ext cx="611171" cy="509535"/>
            </a:xfrm>
            <a:custGeom>
              <a:avLst/>
              <a:gdLst/>
              <a:ahLst/>
              <a:cxnLst/>
              <a:rect l="l" t="t" r="r" b="b"/>
              <a:pathLst>
                <a:path w="1266676" h="1056032" extrusionOk="0">
                  <a:moveTo>
                    <a:pt x="1101761" y="1056032"/>
                  </a:moveTo>
                  <a:lnTo>
                    <a:pt x="164915" y="1056032"/>
                  </a:lnTo>
                  <a:cubicBezTo>
                    <a:pt x="73835" y="1056032"/>
                    <a:pt x="0" y="982197"/>
                    <a:pt x="0" y="891118"/>
                  </a:cubicBezTo>
                  <a:lnTo>
                    <a:pt x="0" y="164915"/>
                  </a:lnTo>
                  <a:cubicBezTo>
                    <a:pt x="0" y="73836"/>
                    <a:pt x="73835" y="0"/>
                    <a:pt x="164915" y="0"/>
                  </a:cubicBezTo>
                  <a:lnTo>
                    <a:pt x="1101761" y="0"/>
                  </a:lnTo>
                  <a:cubicBezTo>
                    <a:pt x="1192841" y="0"/>
                    <a:pt x="1266677" y="73836"/>
                    <a:pt x="1266677" y="164915"/>
                  </a:cubicBezTo>
                  <a:lnTo>
                    <a:pt x="1266677" y="891118"/>
                  </a:lnTo>
                  <a:cubicBezTo>
                    <a:pt x="1266677" y="982197"/>
                    <a:pt x="1192841" y="1056032"/>
                    <a:pt x="1101761" y="1056032"/>
                  </a:cubicBezTo>
                  <a:close/>
                </a:path>
              </a:pathLst>
            </a:custGeom>
            <a:noFill/>
            <a:ln w="9525" cap="flat" cmpd="sng">
              <a:solidFill>
                <a:schemeClr val="dk1"/>
              </a:solidFill>
              <a:prstDash val="solid"/>
              <a:miter lim="8000"/>
              <a:headEnd type="none" w="sm" len="sm"/>
              <a:tailEnd type="none" w="sm" len="sm"/>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583" name="Google Shape;583;p35"/>
            <p:cNvSpPr/>
            <p:nvPr/>
          </p:nvSpPr>
          <p:spPr>
            <a:xfrm>
              <a:off x="5497928" y="1776815"/>
              <a:ext cx="34526" cy="34526"/>
            </a:xfrm>
            <a:custGeom>
              <a:avLst/>
              <a:gdLst/>
              <a:ahLst/>
              <a:cxnLst/>
              <a:rect l="l" t="t" r="r" b="b"/>
              <a:pathLst>
                <a:path w="71556" h="71556" extrusionOk="0">
                  <a:moveTo>
                    <a:pt x="71556" y="35778"/>
                  </a:moveTo>
                  <a:cubicBezTo>
                    <a:pt x="71556" y="16028"/>
                    <a:pt x="55528" y="0"/>
                    <a:pt x="35778" y="0"/>
                  </a:cubicBezTo>
                  <a:cubicBezTo>
                    <a:pt x="16028" y="0"/>
                    <a:pt x="0" y="16028"/>
                    <a:pt x="0" y="35778"/>
                  </a:cubicBezTo>
                  <a:cubicBezTo>
                    <a:pt x="0" y="55529"/>
                    <a:pt x="16028" y="71557"/>
                    <a:pt x="35778" y="71557"/>
                  </a:cubicBezTo>
                  <a:cubicBezTo>
                    <a:pt x="55528" y="71557"/>
                    <a:pt x="71556" y="55529"/>
                    <a:pt x="71556" y="35778"/>
                  </a:cubicBezTo>
                  <a:close/>
                </a:path>
              </a:pathLst>
            </a:custGeom>
            <a:solidFill>
              <a:schemeClr val="accent2"/>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584" name="Google Shape;584;p35"/>
            <p:cNvSpPr/>
            <p:nvPr/>
          </p:nvSpPr>
          <p:spPr>
            <a:xfrm>
              <a:off x="5608451" y="1776815"/>
              <a:ext cx="34526" cy="34526"/>
            </a:xfrm>
            <a:custGeom>
              <a:avLst/>
              <a:gdLst/>
              <a:ahLst/>
              <a:cxnLst/>
              <a:rect l="l" t="t" r="r" b="b"/>
              <a:pathLst>
                <a:path w="71557" h="71556" extrusionOk="0">
                  <a:moveTo>
                    <a:pt x="71557" y="35778"/>
                  </a:moveTo>
                  <a:cubicBezTo>
                    <a:pt x="71557" y="16028"/>
                    <a:pt x="55528" y="0"/>
                    <a:pt x="35778" y="0"/>
                  </a:cubicBezTo>
                  <a:cubicBezTo>
                    <a:pt x="16028" y="0"/>
                    <a:pt x="0" y="16028"/>
                    <a:pt x="0" y="35778"/>
                  </a:cubicBezTo>
                  <a:cubicBezTo>
                    <a:pt x="0" y="55529"/>
                    <a:pt x="16028" y="71557"/>
                    <a:pt x="35778" y="71557"/>
                  </a:cubicBezTo>
                  <a:cubicBezTo>
                    <a:pt x="55528" y="71557"/>
                    <a:pt x="71557" y="55529"/>
                    <a:pt x="71557" y="35778"/>
                  </a:cubicBezTo>
                  <a:close/>
                </a:path>
              </a:pathLst>
            </a:custGeom>
            <a:noFill/>
            <a:ln w="9525" cap="flat" cmpd="sng">
              <a:solidFill>
                <a:schemeClr val="dk1"/>
              </a:solidFill>
              <a:prstDash val="solid"/>
              <a:miter lim="8000"/>
              <a:headEnd type="none" w="sm" len="sm"/>
              <a:tailEnd type="none" w="sm" len="sm"/>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585" name="Google Shape;585;p35"/>
            <p:cNvSpPr/>
            <p:nvPr/>
          </p:nvSpPr>
          <p:spPr>
            <a:xfrm>
              <a:off x="5719011" y="1776815"/>
              <a:ext cx="34526" cy="34526"/>
            </a:xfrm>
            <a:custGeom>
              <a:avLst/>
              <a:gdLst/>
              <a:ahLst/>
              <a:cxnLst/>
              <a:rect l="l" t="t" r="r" b="b"/>
              <a:pathLst>
                <a:path w="71557" h="71556" extrusionOk="0">
                  <a:moveTo>
                    <a:pt x="71557" y="35778"/>
                  </a:moveTo>
                  <a:cubicBezTo>
                    <a:pt x="71557" y="16028"/>
                    <a:pt x="55529" y="0"/>
                    <a:pt x="35778" y="0"/>
                  </a:cubicBezTo>
                  <a:cubicBezTo>
                    <a:pt x="16028" y="0"/>
                    <a:pt x="0" y="16028"/>
                    <a:pt x="0" y="35778"/>
                  </a:cubicBezTo>
                  <a:cubicBezTo>
                    <a:pt x="0" y="55529"/>
                    <a:pt x="16028" y="71557"/>
                    <a:pt x="35778" y="71557"/>
                  </a:cubicBezTo>
                  <a:cubicBezTo>
                    <a:pt x="55529" y="71557"/>
                    <a:pt x="71557" y="55529"/>
                    <a:pt x="71557" y="35778"/>
                  </a:cubicBezTo>
                  <a:close/>
                </a:path>
              </a:pathLst>
            </a:custGeom>
            <a:solidFill>
              <a:schemeClr val="accent3"/>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586" name="Google Shape;586;p35"/>
            <p:cNvSpPr/>
            <p:nvPr/>
          </p:nvSpPr>
          <p:spPr>
            <a:xfrm>
              <a:off x="5829571" y="1776815"/>
              <a:ext cx="34526" cy="34526"/>
            </a:xfrm>
            <a:custGeom>
              <a:avLst/>
              <a:gdLst/>
              <a:ahLst/>
              <a:cxnLst/>
              <a:rect l="l" t="t" r="r" b="b"/>
              <a:pathLst>
                <a:path w="71557" h="71556" extrusionOk="0">
                  <a:moveTo>
                    <a:pt x="71557" y="35778"/>
                  </a:moveTo>
                  <a:cubicBezTo>
                    <a:pt x="71557" y="16028"/>
                    <a:pt x="55529" y="0"/>
                    <a:pt x="35778" y="0"/>
                  </a:cubicBezTo>
                  <a:cubicBezTo>
                    <a:pt x="16028" y="0"/>
                    <a:pt x="0" y="16028"/>
                    <a:pt x="0" y="35778"/>
                  </a:cubicBezTo>
                  <a:cubicBezTo>
                    <a:pt x="0" y="55529"/>
                    <a:pt x="16028" y="71557"/>
                    <a:pt x="35778" y="71557"/>
                  </a:cubicBezTo>
                  <a:cubicBezTo>
                    <a:pt x="55529" y="71557"/>
                    <a:pt x="71557" y="55529"/>
                    <a:pt x="71557" y="35778"/>
                  </a:cubicBezTo>
                  <a:close/>
                </a:path>
              </a:pathLst>
            </a:custGeom>
            <a:noFill/>
            <a:ln w="9525" cap="flat" cmpd="sng">
              <a:solidFill>
                <a:schemeClr val="dk1"/>
              </a:solidFill>
              <a:prstDash val="solid"/>
              <a:miter lim="8000"/>
              <a:headEnd type="none" w="sm" len="sm"/>
              <a:tailEnd type="none" w="sm" len="sm"/>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587" name="Google Shape;587;p35"/>
            <p:cNvSpPr/>
            <p:nvPr/>
          </p:nvSpPr>
          <p:spPr>
            <a:xfrm>
              <a:off x="5497928" y="1882549"/>
              <a:ext cx="34526" cy="34526"/>
            </a:xfrm>
            <a:custGeom>
              <a:avLst/>
              <a:gdLst/>
              <a:ahLst/>
              <a:cxnLst/>
              <a:rect l="l" t="t" r="r" b="b"/>
              <a:pathLst>
                <a:path w="71556" h="71556" extrusionOk="0">
                  <a:moveTo>
                    <a:pt x="71556" y="35778"/>
                  </a:moveTo>
                  <a:cubicBezTo>
                    <a:pt x="71556" y="16028"/>
                    <a:pt x="55528" y="0"/>
                    <a:pt x="35778" y="0"/>
                  </a:cubicBezTo>
                  <a:cubicBezTo>
                    <a:pt x="16028" y="0"/>
                    <a:pt x="0" y="16028"/>
                    <a:pt x="0" y="35778"/>
                  </a:cubicBezTo>
                  <a:cubicBezTo>
                    <a:pt x="0" y="55529"/>
                    <a:pt x="16028" y="71557"/>
                    <a:pt x="35778" y="71557"/>
                  </a:cubicBezTo>
                  <a:cubicBezTo>
                    <a:pt x="55528" y="71557"/>
                    <a:pt x="71556" y="55529"/>
                    <a:pt x="71556" y="35778"/>
                  </a:cubicBezTo>
                  <a:close/>
                </a:path>
              </a:pathLst>
            </a:custGeom>
            <a:noFill/>
            <a:ln w="9525" cap="flat" cmpd="sng">
              <a:solidFill>
                <a:schemeClr val="dk1"/>
              </a:solidFill>
              <a:prstDash val="solid"/>
              <a:miter lim="8000"/>
              <a:headEnd type="none" w="sm" len="sm"/>
              <a:tailEnd type="none" w="sm" len="sm"/>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588" name="Google Shape;588;p35"/>
            <p:cNvSpPr/>
            <p:nvPr/>
          </p:nvSpPr>
          <p:spPr>
            <a:xfrm>
              <a:off x="5608451" y="1882549"/>
              <a:ext cx="34526" cy="34526"/>
            </a:xfrm>
            <a:custGeom>
              <a:avLst/>
              <a:gdLst/>
              <a:ahLst/>
              <a:cxnLst/>
              <a:rect l="l" t="t" r="r" b="b"/>
              <a:pathLst>
                <a:path w="71557" h="71556" extrusionOk="0">
                  <a:moveTo>
                    <a:pt x="71557" y="35778"/>
                  </a:moveTo>
                  <a:cubicBezTo>
                    <a:pt x="71557" y="16028"/>
                    <a:pt x="55528" y="0"/>
                    <a:pt x="35778" y="0"/>
                  </a:cubicBezTo>
                  <a:cubicBezTo>
                    <a:pt x="16028" y="0"/>
                    <a:pt x="0" y="16028"/>
                    <a:pt x="0" y="35778"/>
                  </a:cubicBezTo>
                  <a:cubicBezTo>
                    <a:pt x="0" y="55529"/>
                    <a:pt x="16028" y="71557"/>
                    <a:pt x="35778" y="71557"/>
                  </a:cubicBezTo>
                  <a:cubicBezTo>
                    <a:pt x="55528" y="71557"/>
                    <a:pt x="71557" y="55529"/>
                    <a:pt x="71557" y="35778"/>
                  </a:cubicBezTo>
                  <a:close/>
                </a:path>
              </a:pathLst>
            </a:custGeom>
            <a:noFill/>
            <a:ln w="9525" cap="flat" cmpd="sng">
              <a:solidFill>
                <a:schemeClr val="dk1"/>
              </a:solidFill>
              <a:prstDash val="solid"/>
              <a:miter lim="8000"/>
              <a:headEnd type="none" w="sm" len="sm"/>
              <a:tailEnd type="none" w="sm" len="sm"/>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589" name="Google Shape;589;p35"/>
            <p:cNvSpPr/>
            <p:nvPr/>
          </p:nvSpPr>
          <p:spPr>
            <a:xfrm>
              <a:off x="5719011" y="1882549"/>
              <a:ext cx="34526" cy="34526"/>
            </a:xfrm>
            <a:custGeom>
              <a:avLst/>
              <a:gdLst/>
              <a:ahLst/>
              <a:cxnLst/>
              <a:rect l="l" t="t" r="r" b="b"/>
              <a:pathLst>
                <a:path w="71557" h="71556" extrusionOk="0">
                  <a:moveTo>
                    <a:pt x="71557" y="35778"/>
                  </a:moveTo>
                  <a:cubicBezTo>
                    <a:pt x="71557" y="16028"/>
                    <a:pt x="55529" y="0"/>
                    <a:pt x="35778" y="0"/>
                  </a:cubicBezTo>
                  <a:cubicBezTo>
                    <a:pt x="16028" y="0"/>
                    <a:pt x="0" y="16028"/>
                    <a:pt x="0" y="35778"/>
                  </a:cubicBezTo>
                  <a:cubicBezTo>
                    <a:pt x="0" y="55529"/>
                    <a:pt x="16028" y="71557"/>
                    <a:pt x="35778" y="71557"/>
                  </a:cubicBezTo>
                  <a:cubicBezTo>
                    <a:pt x="55529" y="71557"/>
                    <a:pt x="71557" y="55529"/>
                    <a:pt x="71557" y="35778"/>
                  </a:cubicBezTo>
                  <a:close/>
                </a:path>
              </a:pathLst>
            </a:custGeom>
            <a:solidFill>
              <a:srgbClr val="6E6FFF"/>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590" name="Google Shape;590;p35"/>
            <p:cNvSpPr/>
            <p:nvPr/>
          </p:nvSpPr>
          <p:spPr>
            <a:xfrm>
              <a:off x="5829571" y="1882549"/>
              <a:ext cx="34526" cy="34526"/>
            </a:xfrm>
            <a:custGeom>
              <a:avLst/>
              <a:gdLst/>
              <a:ahLst/>
              <a:cxnLst/>
              <a:rect l="l" t="t" r="r" b="b"/>
              <a:pathLst>
                <a:path w="71557" h="71556" extrusionOk="0">
                  <a:moveTo>
                    <a:pt x="71557" y="35778"/>
                  </a:moveTo>
                  <a:cubicBezTo>
                    <a:pt x="71557" y="16028"/>
                    <a:pt x="55529" y="0"/>
                    <a:pt x="35778" y="0"/>
                  </a:cubicBezTo>
                  <a:cubicBezTo>
                    <a:pt x="16028" y="0"/>
                    <a:pt x="0" y="16028"/>
                    <a:pt x="0" y="35778"/>
                  </a:cubicBezTo>
                  <a:cubicBezTo>
                    <a:pt x="0" y="55529"/>
                    <a:pt x="16028" y="71557"/>
                    <a:pt x="35778" y="71557"/>
                  </a:cubicBezTo>
                  <a:cubicBezTo>
                    <a:pt x="55529" y="71557"/>
                    <a:pt x="71557" y="55529"/>
                    <a:pt x="71557" y="35778"/>
                  </a:cubicBezTo>
                  <a:close/>
                </a:path>
              </a:pathLst>
            </a:custGeom>
            <a:solidFill>
              <a:schemeClr val="accent2"/>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591" name="Google Shape;591;p35"/>
            <p:cNvSpPr/>
            <p:nvPr/>
          </p:nvSpPr>
          <p:spPr>
            <a:xfrm>
              <a:off x="5497928" y="1988320"/>
              <a:ext cx="34526" cy="34526"/>
            </a:xfrm>
            <a:custGeom>
              <a:avLst/>
              <a:gdLst/>
              <a:ahLst/>
              <a:cxnLst/>
              <a:rect l="l" t="t" r="r" b="b"/>
              <a:pathLst>
                <a:path w="71556" h="71556" extrusionOk="0">
                  <a:moveTo>
                    <a:pt x="71556" y="35778"/>
                  </a:moveTo>
                  <a:cubicBezTo>
                    <a:pt x="71556" y="16028"/>
                    <a:pt x="55528" y="0"/>
                    <a:pt x="35778" y="0"/>
                  </a:cubicBezTo>
                  <a:cubicBezTo>
                    <a:pt x="16028" y="0"/>
                    <a:pt x="0" y="16028"/>
                    <a:pt x="0" y="35778"/>
                  </a:cubicBezTo>
                  <a:cubicBezTo>
                    <a:pt x="0" y="55529"/>
                    <a:pt x="16028" y="71557"/>
                    <a:pt x="35778" y="71557"/>
                  </a:cubicBezTo>
                  <a:cubicBezTo>
                    <a:pt x="55528" y="71557"/>
                    <a:pt x="71556" y="55529"/>
                    <a:pt x="71556" y="35778"/>
                  </a:cubicBezTo>
                  <a:close/>
                </a:path>
              </a:pathLst>
            </a:custGeom>
            <a:noFill/>
            <a:ln w="9525" cap="flat" cmpd="sng">
              <a:solidFill>
                <a:schemeClr val="dk1"/>
              </a:solidFill>
              <a:prstDash val="solid"/>
              <a:miter lim="8000"/>
              <a:headEnd type="none" w="sm" len="sm"/>
              <a:tailEnd type="none" w="sm" len="sm"/>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592" name="Google Shape;592;p35"/>
            <p:cNvSpPr/>
            <p:nvPr/>
          </p:nvSpPr>
          <p:spPr>
            <a:xfrm>
              <a:off x="5608451" y="1988320"/>
              <a:ext cx="34526" cy="34526"/>
            </a:xfrm>
            <a:custGeom>
              <a:avLst/>
              <a:gdLst/>
              <a:ahLst/>
              <a:cxnLst/>
              <a:rect l="l" t="t" r="r" b="b"/>
              <a:pathLst>
                <a:path w="71557" h="71556" extrusionOk="0">
                  <a:moveTo>
                    <a:pt x="71557" y="35778"/>
                  </a:moveTo>
                  <a:cubicBezTo>
                    <a:pt x="71557" y="16028"/>
                    <a:pt x="55528" y="0"/>
                    <a:pt x="35778" y="0"/>
                  </a:cubicBezTo>
                  <a:cubicBezTo>
                    <a:pt x="16028" y="0"/>
                    <a:pt x="0" y="16028"/>
                    <a:pt x="0" y="35778"/>
                  </a:cubicBezTo>
                  <a:cubicBezTo>
                    <a:pt x="0" y="55529"/>
                    <a:pt x="16028" y="71557"/>
                    <a:pt x="35778" y="71557"/>
                  </a:cubicBezTo>
                  <a:cubicBezTo>
                    <a:pt x="55528" y="71557"/>
                    <a:pt x="71557" y="55529"/>
                    <a:pt x="71557" y="35778"/>
                  </a:cubicBezTo>
                  <a:close/>
                </a:path>
              </a:pathLst>
            </a:custGeom>
            <a:noFill/>
            <a:ln w="9525" cap="flat" cmpd="sng">
              <a:solidFill>
                <a:schemeClr val="dk1"/>
              </a:solidFill>
              <a:prstDash val="solid"/>
              <a:miter lim="8000"/>
              <a:headEnd type="none" w="sm" len="sm"/>
              <a:tailEnd type="none" w="sm" len="sm"/>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593" name="Google Shape;593;p35"/>
            <p:cNvSpPr/>
            <p:nvPr/>
          </p:nvSpPr>
          <p:spPr>
            <a:xfrm>
              <a:off x="5719011" y="1988320"/>
              <a:ext cx="34526" cy="34526"/>
            </a:xfrm>
            <a:custGeom>
              <a:avLst/>
              <a:gdLst/>
              <a:ahLst/>
              <a:cxnLst/>
              <a:rect l="l" t="t" r="r" b="b"/>
              <a:pathLst>
                <a:path w="71557" h="71556" extrusionOk="0">
                  <a:moveTo>
                    <a:pt x="71557" y="35778"/>
                  </a:moveTo>
                  <a:cubicBezTo>
                    <a:pt x="71557" y="16028"/>
                    <a:pt x="55529" y="0"/>
                    <a:pt x="35778" y="0"/>
                  </a:cubicBezTo>
                  <a:cubicBezTo>
                    <a:pt x="16028" y="0"/>
                    <a:pt x="0" y="16028"/>
                    <a:pt x="0" y="35778"/>
                  </a:cubicBezTo>
                  <a:cubicBezTo>
                    <a:pt x="0" y="55529"/>
                    <a:pt x="16028" y="71557"/>
                    <a:pt x="35778" y="71557"/>
                  </a:cubicBezTo>
                  <a:cubicBezTo>
                    <a:pt x="55529" y="71557"/>
                    <a:pt x="71557" y="55529"/>
                    <a:pt x="71557" y="35778"/>
                  </a:cubicBezTo>
                  <a:close/>
                </a:path>
              </a:pathLst>
            </a:custGeom>
            <a:noFill/>
            <a:ln w="9525" cap="flat" cmpd="sng">
              <a:solidFill>
                <a:schemeClr val="dk1"/>
              </a:solidFill>
              <a:prstDash val="solid"/>
              <a:miter lim="8000"/>
              <a:headEnd type="none" w="sm" len="sm"/>
              <a:tailEnd type="none" w="sm" len="sm"/>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594" name="Google Shape;594;p35"/>
            <p:cNvSpPr/>
            <p:nvPr/>
          </p:nvSpPr>
          <p:spPr>
            <a:xfrm>
              <a:off x="5829571" y="1988320"/>
              <a:ext cx="34526" cy="34526"/>
            </a:xfrm>
            <a:custGeom>
              <a:avLst/>
              <a:gdLst/>
              <a:ahLst/>
              <a:cxnLst/>
              <a:rect l="l" t="t" r="r" b="b"/>
              <a:pathLst>
                <a:path w="71557" h="71556" extrusionOk="0">
                  <a:moveTo>
                    <a:pt x="71557" y="35778"/>
                  </a:moveTo>
                  <a:cubicBezTo>
                    <a:pt x="71557" y="16028"/>
                    <a:pt x="55529" y="0"/>
                    <a:pt x="35778" y="0"/>
                  </a:cubicBezTo>
                  <a:cubicBezTo>
                    <a:pt x="16028" y="0"/>
                    <a:pt x="0" y="16028"/>
                    <a:pt x="0" y="35778"/>
                  </a:cubicBezTo>
                  <a:cubicBezTo>
                    <a:pt x="0" y="55529"/>
                    <a:pt x="16028" y="71557"/>
                    <a:pt x="35778" y="71557"/>
                  </a:cubicBezTo>
                  <a:cubicBezTo>
                    <a:pt x="55529" y="71557"/>
                    <a:pt x="71557" y="55529"/>
                    <a:pt x="71557" y="35778"/>
                  </a:cubicBezTo>
                  <a:close/>
                </a:path>
              </a:pathLst>
            </a:custGeom>
            <a:noFill/>
            <a:ln w="9525" cap="flat" cmpd="sng">
              <a:solidFill>
                <a:schemeClr val="dk1"/>
              </a:solidFill>
              <a:prstDash val="solid"/>
              <a:miter lim="8000"/>
              <a:headEnd type="none" w="sm" len="sm"/>
              <a:tailEnd type="none" w="sm" len="sm"/>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595" name="Google Shape;595;p35"/>
            <p:cNvSpPr/>
            <p:nvPr/>
          </p:nvSpPr>
          <p:spPr>
            <a:xfrm>
              <a:off x="5497928" y="2094090"/>
              <a:ext cx="34526" cy="34526"/>
            </a:xfrm>
            <a:custGeom>
              <a:avLst/>
              <a:gdLst/>
              <a:ahLst/>
              <a:cxnLst/>
              <a:rect l="l" t="t" r="r" b="b"/>
              <a:pathLst>
                <a:path w="71556" h="71556" extrusionOk="0">
                  <a:moveTo>
                    <a:pt x="71556" y="35778"/>
                  </a:moveTo>
                  <a:cubicBezTo>
                    <a:pt x="71556" y="16028"/>
                    <a:pt x="55528" y="0"/>
                    <a:pt x="35778" y="0"/>
                  </a:cubicBezTo>
                  <a:cubicBezTo>
                    <a:pt x="16028" y="0"/>
                    <a:pt x="0" y="16028"/>
                    <a:pt x="0" y="35778"/>
                  </a:cubicBezTo>
                  <a:cubicBezTo>
                    <a:pt x="0" y="55529"/>
                    <a:pt x="16028" y="71557"/>
                    <a:pt x="35778" y="71557"/>
                  </a:cubicBezTo>
                  <a:cubicBezTo>
                    <a:pt x="55528" y="71557"/>
                    <a:pt x="71556" y="55529"/>
                    <a:pt x="71556" y="35778"/>
                  </a:cubicBezTo>
                  <a:close/>
                </a:path>
              </a:pathLst>
            </a:custGeom>
            <a:solidFill>
              <a:schemeClr val="lt2"/>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596" name="Google Shape;596;p35"/>
            <p:cNvSpPr/>
            <p:nvPr/>
          </p:nvSpPr>
          <p:spPr>
            <a:xfrm>
              <a:off x="5608451" y="2094090"/>
              <a:ext cx="34526" cy="34526"/>
            </a:xfrm>
            <a:custGeom>
              <a:avLst/>
              <a:gdLst/>
              <a:ahLst/>
              <a:cxnLst/>
              <a:rect l="l" t="t" r="r" b="b"/>
              <a:pathLst>
                <a:path w="71557" h="71556" extrusionOk="0">
                  <a:moveTo>
                    <a:pt x="71557" y="35778"/>
                  </a:moveTo>
                  <a:cubicBezTo>
                    <a:pt x="71557" y="16028"/>
                    <a:pt x="55528" y="0"/>
                    <a:pt x="35778" y="0"/>
                  </a:cubicBezTo>
                  <a:cubicBezTo>
                    <a:pt x="16028" y="0"/>
                    <a:pt x="0" y="16028"/>
                    <a:pt x="0" y="35778"/>
                  </a:cubicBezTo>
                  <a:cubicBezTo>
                    <a:pt x="0" y="55529"/>
                    <a:pt x="16028" y="71557"/>
                    <a:pt x="35778" y="71557"/>
                  </a:cubicBezTo>
                  <a:cubicBezTo>
                    <a:pt x="55528" y="71557"/>
                    <a:pt x="71557" y="55529"/>
                    <a:pt x="71557" y="35778"/>
                  </a:cubicBezTo>
                  <a:close/>
                </a:path>
              </a:pathLst>
            </a:custGeom>
            <a:noFill/>
            <a:ln w="9525" cap="flat" cmpd="sng">
              <a:solidFill>
                <a:schemeClr val="dk1"/>
              </a:solidFill>
              <a:prstDash val="solid"/>
              <a:miter lim="8000"/>
              <a:headEnd type="none" w="sm" len="sm"/>
              <a:tailEnd type="none" w="sm" len="sm"/>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597" name="Google Shape;597;p35"/>
            <p:cNvSpPr/>
            <p:nvPr/>
          </p:nvSpPr>
          <p:spPr>
            <a:xfrm>
              <a:off x="5719011" y="2094090"/>
              <a:ext cx="34526" cy="34526"/>
            </a:xfrm>
            <a:custGeom>
              <a:avLst/>
              <a:gdLst/>
              <a:ahLst/>
              <a:cxnLst/>
              <a:rect l="l" t="t" r="r" b="b"/>
              <a:pathLst>
                <a:path w="71557" h="71556" extrusionOk="0">
                  <a:moveTo>
                    <a:pt x="71557" y="35778"/>
                  </a:moveTo>
                  <a:cubicBezTo>
                    <a:pt x="71557" y="16028"/>
                    <a:pt x="55529" y="0"/>
                    <a:pt x="35778" y="0"/>
                  </a:cubicBezTo>
                  <a:cubicBezTo>
                    <a:pt x="16028" y="0"/>
                    <a:pt x="0" y="16028"/>
                    <a:pt x="0" y="35778"/>
                  </a:cubicBezTo>
                  <a:cubicBezTo>
                    <a:pt x="0" y="55529"/>
                    <a:pt x="16028" y="71557"/>
                    <a:pt x="35778" y="71557"/>
                  </a:cubicBezTo>
                  <a:cubicBezTo>
                    <a:pt x="55529" y="71557"/>
                    <a:pt x="71557" y="55529"/>
                    <a:pt x="71557" y="35778"/>
                  </a:cubicBezTo>
                  <a:close/>
                </a:path>
              </a:pathLst>
            </a:custGeom>
            <a:solidFill>
              <a:schemeClr val="accent1"/>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598" name="Google Shape;598;p35"/>
            <p:cNvSpPr/>
            <p:nvPr/>
          </p:nvSpPr>
          <p:spPr>
            <a:xfrm>
              <a:off x="5829571" y="2094090"/>
              <a:ext cx="34526" cy="34526"/>
            </a:xfrm>
            <a:custGeom>
              <a:avLst/>
              <a:gdLst/>
              <a:ahLst/>
              <a:cxnLst/>
              <a:rect l="l" t="t" r="r" b="b"/>
              <a:pathLst>
                <a:path w="71557" h="71556" extrusionOk="0">
                  <a:moveTo>
                    <a:pt x="71557" y="35778"/>
                  </a:moveTo>
                  <a:cubicBezTo>
                    <a:pt x="71557" y="16028"/>
                    <a:pt x="55529" y="0"/>
                    <a:pt x="35778" y="0"/>
                  </a:cubicBezTo>
                  <a:cubicBezTo>
                    <a:pt x="16028" y="0"/>
                    <a:pt x="0" y="16028"/>
                    <a:pt x="0" y="35778"/>
                  </a:cubicBezTo>
                  <a:cubicBezTo>
                    <a:pt x="0" y="55529"/>
                    <a:pt x="16028" y="71557"/>
                    <a:pt x="35778" y="71557"/>
                  </a:cubicBezTo>
                  <a:cubicBezTo>
                    <a:pt x="55529" y="71557"/>
                    <a:pt x="71557" y="55529"/>
                    <a:pt x="71557" y="35778"/>
                  </a:cubicBezTo>
                  <a:close/>
                </a:path>
              </a:pathLst>
            </a:custGeom>
            <a:noFill/>
            <a:ln w="9525" cap="flat" cmpd="sng">
              <a:solidFill>
                <a:schemeClr val="dk1"/>
              </a:solidFill>
              <a:prstDash val="solid"/>
              <a:miter lim="8000"/>
              <a:headEnd type="none" w="sm" len="sm"/>
              <a:tailEnd type="none" w="sm" len="sm"/>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grpSp>
      <p:sp>
        <p:nvSpPr>
          <p:cNvPr id="3" name="Subtitle 2">
            <a:extLst>
              <a:ext uri="{FF2B5EF4-FFF2-40B4-BE49-F238E27FC236}">
                <a16:creationId xmlns:a16="http://schemas.microsoft.com/office/drawing/2014/main" id="{9CC1F1F6-8450-5C46-BC75-10300676A9C4}"/>
              </a:ext>
            </a:extLst>
          </p:cNvPr>
          <p:cNvSpPr>
            <a:spLocks noGrp="1"/>
          </p:cNvSpPr>
          <p:nvPr>
            <p:ph type="subTitle" idx="1"/>
          </p:nvPr>
        </p:nvSpPr>
        <p:spPr>
          <a:xfrm>
            <a:off x="3963047" y="2362192"/>
            <a:ext cx="6073581" cy="892637"/>
          </a:xfrm>
        </p:spPr>
        <p:txBody>
          <a:bodyPr/>
          <a:lstStyle/>
          <a:p>
            <a:pPr algn="ctr"/>
            <a:r>
              <a:rPr lang="en" sz="4267" b="1" dirty="0">
                <a:solidFill>
                  <a:schemeClr val="bg1"/>
                </a:solidFill>
              </a:rPr>
              <a:t>Project Introduction</a:t>
            </a:r>
            <a:endParaRPr lang="en-US" sz="4267" b="1" dirty="0">
              <a:solidFill>
                <a:schemeClr val="bg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2"/>
        <p:cNvGrpSpPr/>
        <p:nvPr/>
      </p:nvGrpSpPr>
      <p:grpSpPr>
        <a:xfrm>
          <a:off x="0" y="0"/>
          <a:ext cx="0" cy="0"/>
          <a:chOff x="0" y="0"/>
          <a:chExt cx="0" cy="0"/>
        </a:xfrm>
      </p:grpSpPr>
      <p:pic>
        <p:nvPicPr>
          <p:cNvPr id="1026" name="Picture 2" descr="Busy Times Square 42nd Street MTA Subway Station - Manhattan - New York City">
            <a:extLst>
              <a:ext uri="{FF2B5EF4-FFF2-40B4-BE49-F238E27FC236}">
                <a16:creationId xmlns:a16="http://schemas.microsoft.com/office/drawing/2014/main" id="{470387CC-F41A-2716-548A-635E0BC2EF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32000" y="323679"/>
            <a:ext cx="8128000" cy="45720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F248B0C4-C20D-F6AF-A72F-E10CA7F0B5B8}"/>
              </a:ext>
            </a:extLst>
          </p:cNvPr>
          <p:cNvSpPr txBox="1"/>
          <p:nvPr/>
        </p:nvSpPr>
        <p:spPr>
          <a:xfrm>
            <a:off x="1382487" y="5149687"/>
            <a:ext cx="9612085" cy="1569660"/>
          </a:xfrm>
          <a:prstGeom prst="rect">
            <a:avLst/>
          </a:prstGeom>
          <a:noFill/>
        </p:spPr>
        <p:txBody>
          <a:bodyPr wrap="square">
            <a:spAutoFit/>
          </a:bodyPr>
          <a:lstStyle/>
          <a:p>
            <a:r>
              <a:rPr lang="en-US" sz="2400" b="1" dirty="0"/>
              <a:t>The Big Question❓</a:t>
            </a:r>
          </a:p>
          <a:p>
            <a:r>
              <a:rPr lang="en-US" sz="2400" i="1" dirty="0"/>
              <a:t>"Which NYC subway lines are most susceptible to delays, and how can this information be used to predict the economic cost of commuting inefficiencies?"</a:t>
            </a:r>
            <a:endParaRPr lang="en-US" sz="24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72">
          <a:extLst>
            <a:ext uri="{FF2B5EF4-FFF2-40B4-BE49-F238E27FC236}">
              <a16:creationId xmlns:a16="http://schemas.microsoft.com/office/drawing/2014/main" id="{F1F20EC2-8A39-86B9-7E96-B83DDEB333F2}"/>
            </a:ext>
          </a:extLst>
        </p:cNvPr>
        <p:cNvGrpSpPr/>
        <p:nvPr/>
      </p:nvGrpSpPr>
      <p:grpSpPr>
        <a:xfrm>
          <a:off x="0" y="0"/>
          <a:ext cx="0" cy="0"/>
          <a:chOff x="0" y="0"/>
          <a:chExt cx="0" cy="0"/>
        </a:xfrm>
      </p:grpSpPr>
      <p:sp>
        <p:nvSpPr>
          <p:cNvPr id="575" name="Google Shape;575;p35">
            <a:extLst>
              <a:ext uri="{FF2B5EF4-FFF2-40B4-BE49-F238E27FC236}">
                <a16:creationId xmlns:a16="http://schemas.microsoft.com/office/drawing/2014/main" id="{EC26431F-743A-1139-2C27-626C728EDFB6}"/>
              </a:ext>
            </a:extLst>
          </p:cNvPr>
          <p:cNvSpPr txBox="1">
            <a:spLocks noGrp="1"/>
          </p:cNvSpPr>
          <p:nvPr>
            <p:ph type="title" idx="2"/>
          </p:nvPr>
        </p:nvSpPr>
        <p:spPr>
          <a:xfrm>
            <a:off x="1967067" y="2253333"/>
            <a:ext cx="1726000" cy="1210800"/>
          </a:xfrm>
          <a:prstGeom prst="rect">
            <a:avLst/>
          </a:prstGeom>
        </p:spPr>
        <p:txBody>
          <a:bodyPr spcFirstLastPara="1" vert="horz" wrap="square" lIns="121900" tIns="121900" rIns="121900" bIns="121900" rtlCol="0" anchor="ctr" anchorCtr="0">
            <a:noAutofit/>
          </a:bodyPr>
          <a:lstStyle/>
          <a:p>
            <a:r>
              <a:rPr lang="en" b="1" dirty="0"/>
              <a:t>02.</a:t>
            </a:r>
            <a:endParaRPr b="1" dirty="0"/>
          </a:p>
        </p:txBody>
      </p:sp>
      <p:grpSp>
        <p:nvGrpSpPr>
          <p:cNvPr id="576" name="Google Shape;576;p35">
            <a:extLst>
              <a:ext uri="{FF2B5EF4-FFF2-40B4-BE49-F238E27FC236}">
                <a16:creationId xmlns:a16="http://schemas.microsoft.com/office/drawing/2014/main" id="{52720CC0-BDCE-2B72-A70B-55C419D8F0A7}"/>
              </a:ext>
            </a:extLst>
          </p:cNvPr>
          <p:cNvGrpSpPr/>
          <p:nvPr/>
        </p:nvGrpSpPr>
        <p:grpSpPr>
          <a:xfrm>
            <a:off x="10377795" y="654221"/>
            <a:ext cx="1202624" cy="1202624"/>
            <a:chOff x="1350404" y="-3124999"/>
            <a:chExt cx="1570279" cy="1570279"/>
          </a:xfrm>
        </p:grpSpPr>
        <p:sp>
          <p:nvSpPr>
            <p:cNvPr id="577" name="Google Shape;577;p35">
              <a:extLst>
                <a:ext uri="{FF2B5EF4-FFF2-40B4-BE49-F238E27FC236}">
                  <a16:creationId xmlns:a16="http://schemas.microsoft.com/office/drawing/2014/main" id="{85B4B995-4013-5BCE-22FA-2567298C7690}"/>
                </a:ext>
              </a:extLst>
            </p:cNvPr>
            <p:cNvSpPr/>
            <p:nvPr/>
          </p:nvSpPr>
          <p:spPr>
            <a:xfrm>
              <a:off x="2135530" y="-3124999"/>
              <a:ext cx="2889" cy="1570279"/>
            </a:xfrm>
            <a:custGeom>
              <a:avLst/>
              <a:gdLst/>
              <a:ahLst/>
              <a:cxnLst/>
              <a:rect l="l" t="t" r="r" b="b"/>
              <a:pathLst>
                <a:path w="2889" h="1570279" extrusionOk="0">
                  <a:moveTo>
                    <a:pt x="0" y="0"/>
                  </a:moveTo>
                  <a:lnTo>
                    <a:pt x="0" y="1570280"/>
                  </a:lnTo>
                </a:path>
              </a:pathLst>
            </a:custGeom>
            <a:noFill/>
            <a:ln w="9525" cap="flat" cmpd="sng">
              <a:solidFill>
                <a:schemeClr val="dk1"/>
              </a:solidFill>
              <a:prstDash val="solid"/>
              <a:miter lim="8000"/>
              <a:headEnd type="none" w="sm" len="sm"/>
              <a:tailEnd type="none" w="sm" len="sm"/>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578" name="Google Shape;578;p35">
              <a:extLst>
                <a:ext uri="{FF2B5EF4-FFF2-40B4-BE49-F238E27FC236}">
                  <a16:creationId xmlns:a16="http://schemas.microsoft.com/office/drawing/2014/main" id="{4BD06D8C-9600-56EE-5C8B-77DC04F9AC9B}"/>
                </a:ext>
              </a:extLst>
            </p:cNvPr>
            <p:cNvSpPr/>
            <p:nvPr/>
          </p:nvSpPr>
          <p:spPr>
            <a:xfrm>
              <a:off x="1350404" y="-2339874"/>
              <a:ext cx="1570279" cy="2889"/>
            </a:xfrm>
            <a:custGeom>
              <a:avLst/>
              <a:gdLst/>
              <a:ahLst/>
              <a:cxnLst/>
              <a:rect l="l" t="t" r="r" b="b"/>
              <a:pathLst>
                <a:path w="1570279" h="2889" extrusionOk="0">
                  <a:moveTo>
                    <a:pt x="1570280" y="0"/>
                  </a:moveTo>
                  <a:lnTo>
                    <a:pt x="0" y="0"/>
                  </a:lnTo>
                </a:path>
              </a:pathLst>
            </a:custGeom>
            <a:noFill/>
            <a:ln w="9525" cap="flat" cmpd="sng">
              <a:solidFill>
                <a:schemeClr val="dk1"/>
              </a:solidFill>
              <a:prstDash val="solid"/>
              <a:miter lim="8000"/>
              <a:headEnd type="none" w="sm" len="sm"/>
              <a:tailEnd type="none" w="sm" len="sm"/>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579" name="Google Shape;579;p35">
              <a:extLst>
                <a:ext uri="{FF2B5EF4-FFF2-40B4-BE49-F238E27FC236}">
                  <a16:creationId xmlns:a16="http://schemas.microsoft.com/office/drawing/2014/main" id="{1C3A9CEA-5203-FBE9-C1F7-9BFBCDDCC0A3}"/>
                </a:ext>
              </a:extLst>
            </p:cNvPr>
            <p:cNvSpPr/>
            <p:nvPr/>
          </p:nvSpPr>
          <p:spPr>
            <a:xfrm>
              <a:off x="1580345" y="-2895030"/>
              <a:ext cx="1110370" cy="1110341"/>
            </a:xfrm>
            <a:custGeom>
              <a:avLst/>
              <a:gdLst/>
              <a:ahLst/>
              <a:cxnLst/>
              <a:rect l="l" t="t" r="r" b="b"/>
              <a:pathLst>
                <a:path w="1110370" h="1110341" extrusionOk="0">
                  <a:moveTo>
                    <a:pt x="1110371" y="0"/>
                  </a:moveTo>
                  <a:lnTo>
                    <a:pt x="0" y="1110342"/>
                  </a:lnTo>
                </a:path>
              </a:pathLst>
            </a:custGeom>
            <a:noFill/>
            <a:ln w="9525" cap="flat" cmpd="sng">
              <a:solidFill>
                <a:schemeClr val="dk1"/>
              </a:solidFill>
              <a:prstDash val="solid"/>
              <a:miter lim="8000"/>
              <a:headEnd type="none" w="sm" len="sm"/>
              <a:tailEnd type="none" w="sm" len="sm"/>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580" name="Google Shape;580;p35">
              <a:extLst>
                <a:ext uri="{FF2B5EF4-FFF2-40B4-BE49-F238E27FC236}">
                  <a16:creationId xmlns:a16="http://schemas.microsoft.com/office/drawing/2014/main" id="{7AD6C359-AFE2-E6FD-08D0-3258D1498A09}"/>
                </a:ext>
              </a:extLst>
            </p:cNvPr>
            <p:cNvSpPr/>
            <p:nvPr/>
          </p:nvSpPr>
          <p:spPr>
            <a:xfrm>
              <a:off x="1580345" y="-2895030"/>
              <a:ext cx="1110370" cy="1110341"/>
            </a:xfrm>
            <a:custGeom>
              <a:avLst/>
              <a:gdLst/>
              <a:ahLst/>
              <a:cxnLst/>
              <a:rect l="l" t="t" r="r" b="b"/>
              <a:pathLst>
                <a:path w="1110370" h="1110341" extrusionOk="0">
                  <a:moveTo>
                    <a:pt x="1110371" y="1110342"/>
                  </a:moveTo>
                  <a:lnTo>
                    <a:pt x="0" y="0"/>
                  </a:lnTo>
                </a:path>
              </a:pathLst>
            </a:custGeom>
            <a:noFill/>
            <a:ln w="9525" cap="flat" cmpd="sng">
              <a:solidFill>
                <a:schemeClr val="dk1"/>
              </a:solidFill>
              <a:prstDash val="solid"/>
              <a:miter lim="8000"/>
              <a:headEnd type="none" w="sm" len="sm"/>
              <a:tailEnd type="none" w="sm" len="sm"/>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grpSp>
      <p:grpSp>
        <p:nvGrpSpPr>
          <p:cNvPr id="581" name="Google Shape;581;p35">
            <a:extLst>
              <a:ext uri="{FF2B5EF4-FFF2-40B4-BE49-F238E27FC236}">
                <a16:creationId xmlns:a16="http://schemas.microsoft.com/office/drawing/2014/main" id="{1D95F157-8A07-A574-C92F-6B1B17FF845E}"/>
              </a:ext>
            </a:extLst>
          </p:cNvPr>
          <p:cNvGrpSpPr/>
          <p:nvPr/>
        </p:nvGrpSpPr>
        <p:grpSpPr>
          <a:xfrm>
            <a:off x="950706" y="4596339"/>
            <a:ext cx="1688869" cy="1408016"/>
            <a:chOff x="5378191" y="1701500"/>
            <a:chExt cx="611171" cy="509535"/>
          </a:xfrm>
        </p:grpSpPr>
        <p:sp>
          <p:nvSpPr>
            <p:cNvPr id="582" name="Google Shape;582;p35">
              <a:extLst>
                <a:ext uri="{FF2B5EF4-FFF2-40B4-BE49-F238E27FC236}">
                  <a16:creationId xmlns:a16="http://schemas.microsoft.com/office/drawing/2014/main" id="{E0DBFC5B-141F-8CED-9E3E-7C71EABAF6A9}"/>
                </a:ext>
              </a:extLst>
            </p:cNvPr>
            <p:cNvSpPr/>
            <p:nvPr/>
          </p:nvSpPr>
          <p:spPr>
            <a:xfrm>
              <a:off x="5378191" y="1701500"/>
              <a:ext cx="611171" cy="509535"/>
            </a:xfrm>
            <a:custGeom>
              <a:avLst/>
              <a:gdLst/>
              <a:ahLst/>
              <a:cxnLst/>
              <a:rect l="l" t="t" r="r" b="b"/>
              <a:pathLst>
                <a:path w="1266676" h="1056032" extrusionOk="0">
                  <a:moveTo>
                    <a:pt x="1101761" y="1056032"/>
                  </a:moveTo>
                  <a:lnTo>
                    <a:pt x="164915" y="1056032"/>
                  </a:lnTo>
                  <a:cubicBezTo>
                    <a:pt x="73835" y="1056032"/>
                    <a:pt x="0" y="982197"/>
                    <a:pt x="0" y="891118"/>
                  </a:cubicBezTo>
                  <a:lnTo>
                    <a:pt x="0" y="164915"/>
                  </a:lnTo>
                  <a:cubicBezTo>
                    <a:pt x="0" y="73836"/>
                    <a:pt x="73835" y="0"/>
                    <a:pt x="164915" y="0"/>
                  </a:cubicBezTo>
                  <a:lnTo>
                    <a:pt x="1101761" y="0"/>
                  </a:lnTo>
                  <a:cubicBezTo>
                    <a:pt x="1192841" y="0"/>
                    <a:pt x="1266677" y="73836"/>
                    <a:pt x="1266677" y="164915"/>
                  </a:cubicBezTo>
                  <a:lnTo>
                    <a:pt x="1266677" y="891118"/>
                  </a:lnTo>
                  <a:cubicBezTo>
                    <a:pt x="1266677" y="982197"/>
                    <a:pt x="1192841" y="1056032"/>
                    <a:pt x="1101761" y="1056032"/>
                  </a:cubicBezTo>
                  <a:close/>
                </a:path>
              </a:pathLst>
            </a:custGeom>
            <a:noFill/>
            <a:ln w="9525" cap="flat" cmpd="sng">
              <a:solidFill>
                <a:schemeClr val="dk1"/>
              </a:solidFill>
              <a:prstDash val="solid"/>
              <a:miter lim="8000"/>
              <a:headEnd type="none" w="sm" len="sm"/>
              <a:tailEnd type="none" w="sm" len="sm"/>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583" name="Google Shape;583;p35">
              <a:extLst>
                <a:ext uri="{FF2B5EF4-FFF2-40B4-BE49-F238E27FC236}">
                  <a16:creationId xmlns:a16="http://schemas.microsoft.com/office/drawing/2014/main" id="{96D3E568-CED9-DEB8-788D-80EA3EEEE5BF}"/>
                </a:ext>
              </a:extLst>
            </p:cNvPr>
            <p:cNvSpPr/>
            <p:nvPr/>
          </p:nvSpPr>
          <p:spPr>
            <a:xfrm>
              <a:off x="5497928" y="1776815"/>
              <a:ext cx="34526" cy="34526"/>
            </a:xfrm>
            <a:custGeom>
              <a:avLst/>
              <a:gdLst/>
              <a:ahLst/>
              <a:cxnLst/>
              <a:rect l="l" t="t" r="r" b="b"/>
              <a:pathLst>
                <a:path w="71556" h="71556" extrusionOk="0">
                  <a:moveTo>
                    <a:pt x="71556" y="35778"/>
                  </a:moveTo>
                  <a:cubicBezTo>
                    <a:pt x="71556" y="16028"/>
                    <a:pt x="55528" y="0"/>
                    <a:pt x="35778" y="0"/>
                  </a:cubicBezTo>
                  <a:cubicBezTo>
                    <a:pt x="16028" y="0"/>
                    <a:pt x="0" y="16028"/>
                    <a:pt x="0" y="35778"/>
                  </a:cubicBezTo>
                  <a:cubicBezTo>
                    <a:pt x="0" y="55529"/>
                    <a:pt x="16028" y="71557"/>
                    <a:pt x="35778" y="71557"/>
                  </a:cubicBezTo>
                  <a:cubicBezTo>
                    <a:pt x="55528" y="71557"/>
                    <a:pt x="71556" y="55529"/>
                    <a:pt x="71556" y="35778"/>
                  </a:cubicBezTo>
                  <a:close/>
                </a:path>
              </a:pathLst>
            </a:custGeom>
            <a:solidFill>
              <a:schemeClr val="accent2"/>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584" name="Google Shape;584;p35">
              <a:extLst>
                <a:ext uri="{FF2B5EF4-FFF2-40B4-BE49-F238E27FC236}">
                  <a16:creationId xmlns:a16="http://schemas.microsoft.com/office/drawing/2014/main" id="{5EA41FC5-9428-0549-7576-134AFAE3F8E5}"/>
                </a:ext>
              </a:extLst>
            </p:cNvPr>
            <p:cNvSpPr/>
            <p:nvPr/>
          </p:nvSpPr>
          <p:spPr>
            <a:xfrm>
              <a:off x="5608451" y="1776815"/>
              <a:ext cx="34526" cy="34526"/>
            </a:xfrm>
            <a:custGeom>
              <a:avLst/>
              <a:gdLst/>
              <a:ahLst/>
              <a:cxnLst/>
              <a:rect l="l" t="t" r="r" b="b"/>
              <a:pathLst>
                <a:path w="71557" h="71556" extrusionOk="0">
                  <a:moveTo>
                    <a:pt x="71557" y="35778"/>
                  </a:moveTo>
                  <a:cubicBezTo>
                    <a:pt x="71557" y="16028"/>
                    <a:pt x="55528" y="0"/>
                    <a:pt x="35778" y="0"/>
                  </a:cubicBezTo>
                  <a:cubicBezTo>
                    <a:pt x="16028" y="0"/>
                    <a:pt x="0" y="16028"/>
                    <a:pt x="0" y="35778"/>
                  </a:cubicBezTo>
                  <a:cubicBezTo>
                    <a:pt x="0" y="55529"/>
                    <a:pt x="16028" y="71557"/>
                    <a:pt x="35778" y="71557"/>
                  </a:cubicBezTo>
                  <a:cubicBezTo>
                    <a:pt x="55528" y="71557"/>
                    <a:pt x="71557" y="55529"/>
                    <a:pt x="71557" y="35778"/>
                  </a:cubicBezTo>
                  <a:close/>
                </a:path>
              </a:pathLst>
            </a:custGeom>
            <a:noFill/>
            <a:ln w="9525" cap="flat" cmpd="sng">
              <a:solidFill>
                <a:schemeClr val="dk1"/>
              </a:solidFill>
              <a:prstDash val="solid"/>
              <a:miter lim="8000"/>
              <a:headEnd type="none" w="sm" len="sm"/>
              <a:tailEnd type="none" w="sm" len="sm"/>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585" name="Google Shape;585;p35">
              <a:extLst>
                <a:ext uri="{FF2B5EF4-FFF2-40B4-BE49-F238E27FC236}">
                  <a16:creationId xmlns:a16="http://schemas.microsoft.com/office/drawing/2014/main" id="{76906999-CD20-09DC-1F82-E053A91D1804}"/>
                </a:ext>
              </a:extLst>
            </p:cNvPr>
            <p:cNvSpPr/>
            <p:nvPr/>
          </p:nvSpPr>
          <p:spPr>
            <a:xfrm>
              <a:off x="5719011" y="1776815"/>
              <a:ext cx="34526" cy="34526"/>
            </a:xfrm>
            <a:custGeom>
              <a:avLst/>
              <a:gdLst/>
              <a:ahLst/>
              <a:cxnLst/>
              <a:rect l="l" t="t" r="r" b="b"/>
              <a:pathLst>
                <a:path w="71557" h="71556" extrusionOk="0">
                  <a:moveTo>
                    <a:pt x="71557" y="35778"/>
                  </a:moveTo>
                  <a:cubicBezTo>
                    <a:pt x="71557" y="16028"/>
                    <a:pt x="55529" y="0"/>
                    <a:pt x="35778" y="0"/>
                  </a:cubicBezTo>
                  <a:cubicBezTo>
                    <a:pt x="16028" y="0"/>
                    <a:pt x="0" y="16028"/>
                    <a:pt x="0" y="35778"/>
                  </a:cubicBezTo>
                  <a:cubicBezTo>
                    <a:pt x="0" y="55529"/>
                    <a:pt x="16028" y="71557"/>
                    <a:pt x="35778" y="71557"/>
                  </a:cubicBezTo>
                  <a:cubicBezTo>
                    <a:pt x="55529" y="71557"/>
                    <a:pt x="71557" y="55529"/>
                    <a:pt x="71557" y="35778"/>
                  </a:cubicBezTo>
                  <a:close/>
                </a:path>
              </a:pathLst>
            </a:custGeom>
            <a:solidFill>
              <a:schemeClr val="accent3"/>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586" name="Google Shape;586;p35">
              <a:extLst>
                <a:ext uri="{FF2B5EF4-FFF2-40B4-BE49-F238E27FC236}">
                  <a16:creationId xmlns:a16="http://schemas.microsoft.com/office/drawing/2014/main" id="{D02C48CB-B049-BB46-6BD2-A6F6D9CAF2D8}"/>
                </a:ext>
              </a:extLst>
            </p:cNvPr>
            <p:cNvSpPr/>
            <p:nvPr/>
          </p:nvSpPr>
          <p:spPr>
            <a:xfrm>
              <a:off x="5829571" y="1776815"/>
              <a:ext cx="34526" cy="34526"/>
            </a:xfrm>
            <a:custGeom>
              <a:avLst/>
              <a:gdLst/>
              <a:ahLst/>
              <a:cxnLst/>
              <a:rect l="l" t="t" r="r" b="b"/>
              <a:pathLst>
                <a:path w="71557" h="71556" extrusionOk="0">
                  <a:moveTo>
                    <a:pt x="71557" y="35778"/>
                  </a:moveTo>
                  <a:cubicBezTo>
                    <a:pt x="71557" y="16028"/>
                    <a:pt x="55529" y="0"/>
                    <a:pt x="35778" y="0"/>
                  </a:cubicBezTo>
                  <a:cubicBezTo>
                    <a:pt x="16028" y="0"/>
                    <a:pt x="0" y="16028"/>
                    <a:pt x="0" y="35778"/>
                  </a:cubicBezTo>
                  <a:cubicBezTo>
                    <a:pt x="0" y="55529"/>
                    <a:pt x="16028" y="71557"/>
                    <a:pt x="35778" y="71557"/>
                  </a:cubicBezTo>
                  <a:cubicBezTo>
                    <a:pt x="55529" y="71557"/>
                    <a:pt x="71557" y="55529"/>
                    <a:pt x="71557" y="35778"/>
                  </a:cubicBezTo>
                  <a:close/>
                </a:path>
              </a:pathLst>
            </a:custGeom>
            <a:noFill/>
            <a:ln w="9525" cap="flat" cmpd="sng">
              <a:solidFill>
                <a:schemeClr val="dk1"/>
              </a:solidFill>
              <a:prstDash val="solid"/>
              <a:miter lim="8000"/>
              <a:headEnd type="none" w="sm" len="sm"/>
              <a:tailEnd type="none" w="sm" len="sm"/>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587" name="Google Shape;587;p35">
              <a:extLst>
                <a:ext uri="{FF2B5EF4-FFF2-40B4-BE49-F238E27FC236}">
                  <a16:creationId xmlns:a16="http://schemas.microsoft.com/office/drawing/2014/main" id="{6DFC61DC-6E4F-19CF-2163-4F9604C0636D}"/>
                </a:ext>
              </a:extLst>
            </p:cNvPr>
            <p:cNvSpPr/>
            <p:nvPr/>
          </p:nvSpPr>
          <p:spPr>
            <a:xfrm>
              <a:off x="5497928" y="1882549"/>
              <a:ext cx="34526" cy="34526"/>
            </a:xfrm>
            <a:custGeom>
              <a:avLst/>
              <a:gdLst/>
              <a:ahLst/>
              <a:cxnLst/>
              <a:rect l="l" t="t" r="r" b="b"/>
              <a:pathLst>
                <a:path w="71556" h="71556" extrusionOk="0">
                  <a:moveTo>
                    <a:pt x="71556" y="35778"/>
                  </a:moveTo>
                  <a:cubicBezTo>
                    <a:pt x="71556" y="16028"/>
                    <a:pt x="55528" y="0"/>
                    <a:pt x="35778" y="0"/>
                  </a:cubicBezTo>
                  <a:cubicBezTo>
                    <a:pt x="16028" y="0"/>
                    <a:pt x="0" y="16028"/>
                    <a:pt x="0" y="35778"/>
                  </a:cubicBezTo>
                  <a:cubicBezTo>
                    <a:pt x="0" y="55529"/>
                    <a:pt x="16028" y="71557"/>
                    <a:pt x="35778" y="71557"/>
                  </a:cubicBezTo>
                  <a:cubicBezTo>
                    <a:pt x="55528" y="71557"/>
                    <a:pt x="71556" y="55529"/>
                    <a:pt x="71556" y="35778"/>
                  </a:cubicBezTo>
                  <a:close/>
                </a:path>
              </a:pathLst>
            </a:custGeom>
            <a:noFill/>
            <a:ln w="9525" cap="flat" cmpd="sng">
              <a:solidFill>
                <a:schemeClr val="dk1"/>
              </a:solidFill>
              <a:prstDash val="solid"/>
              <a:miter lim="8000"/>
              <a:headEnd type="none" w="sm" len="sm"/>
              <a:tailEnd type="none" w="sm" len="sm"/>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588" name="Google Shape;588;p35">
              <a:extLst>
                <a:ext uri="{FF2B5EF4-FFF2-40B4-BE49-F238E27FC236}">
                  <a16:creationId xmlns:a16="http://schemas.microsoft.com/office/drawing/2014/main" id="{ECA43D3B-2CCC-F812-0571-DA79AF3916DC}"/>
                </a:ext>
              </a:extLst>
            </p:cNvPr>
            <p:cNvSpPr/>
            <p:nvPr/>
          </p:nvSpPr>
          <p:spPr>
            <a:xfrm>
              <a:off x="5608451" y="1882549"/>
              <a:ext cx="34526" cy="34526"/>
            </a:xfrm>
            <a:custGeom>
              <a:avLst/>
              <a:gdLst/>
              <a:ahLst/>
              <a:cxnLst/>
              <a:rect l="l" t="t" r="r" b="b"/>
              <a:pathLst>
                <a:path w="71557" h="71556" extrusionOk="0">
                  <a:moveTo>
                    <a:pt x="71557" y="35778"/>
                  </a:moveTo>
                  <a:cubicBezTo>
                    <a:pt x="71557" y="16028"/>
                    <a:pt x="55528" y="0"/>
                    <a:pt x="35778" y="0"/>
                  </a:cubicBezTo>
                  <a:cubicBezTo>
                    <a:pt x="16028" y="0"/>
                    <a:pt x="0" y="16028"/>
                    <a:pt x="0" y="35778"/>
                  </a:cubicBezTo>
                  <a:cubicBezTo>
                    <a:pt x="0" y="55529"/>
                    <a:pt x="16028" y="71557"/>
                    <a:pt x="35778" y="71557"/>
                  </a:cubicBezTo>
                  <a:cubicBezTo>
                    <a:pt x="55528" y="71557"/>
                    <a:pt x="71557" y="55529"/>
                    <a:pt x="71557" y="35778"/>
                  </a:cubicBezTo>
                  <a:close/>
                </a:path>
              </a:pathLst>
            </a:custGeom>
            <a:noFill/>
            <a:ln w="9525" cap="flat" cmpd="sng">
              <a:solidFill>
                <a:schemeClr val="dk1"/>
              </a:solidFill>
              <a:prstDash val="solid"/>
              <a:miter lim="8000"/>
              <a:headEnd type="none" w="sm" len="sm"/>
              <a:tailEnd type="none" w="sm" len="sm"/>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589" name="Google Shape;589;p35">
              <a:extLst>
                <a:ext uri="{FF2B5EF4-FFF2-40B4-BE49-F238E27FC236}">
                  <a16:creationId xmlns:a16="http://schemas.microsoft.com/office/drawing/2014/main" id="{D73E2D80-5B7F-062D-C141-6DB4B7302C6D}"/>
                </a:ext>
              </a:extLst>
            </p:cNvPr>
            <p:cNvSpPr/>
            <p:nvPr/>
          </p:nvSpPr>
          <p:spPr>
            <a:xfrm>
              <a:off x="5719011" y="1882549"/>
              <a:ext cx="34526" cy="34526"/>
            </a:xfrm>
            <a:custGeom>
              <a:avLst/>
              <a:gdLst/>
              <a:ahLst/>
              <a:cxnLst/>
              <a:rect l="l" t="t" r="r" b="b"/>
              <a:pathLst>
                <a:path w="71557" h="71556" extrusionOk="0">
                  <a:moveTo>
                    <a:pt x="71557" y="35778"/>
                  </a:moveTo>
                  <a:cubicBezTo>
                    <a:pt x="71557" y="16028"/>
                    <a:pt x="55529" y="0"/>
                    <a:pt x="35778" y="0"/>
                  </a:cubicBezTo>
                  <a:cubicBezTo>
                    <a:pt x="16028" y="0"/>
                    <a:pt x="0" y="16028"/>
                    <a:pt x="0" y="35778"/>
                  </a:cubicBezTo>
                  <a:cubicBezTo>
                    <a:pt x="0" y="55529"/>
                    <a:pt x="16028" y="71557"/>
                    <a:pt x="35778" y="71557"/>
                  </a:cubicBezTo>
                  <a:cubicBezTo>
                    <a:pt x="55529" y="71557"/>
                    <a:pt x="71557" y="55529"/>
                    <a:pt x="71557" y="35778"/>
                  </a:cubicBezTo>
                  <a:close/>
                </a:path>
              </a:pathLst>
            </a:custGeom>
            <a:solidFill>
              <a:srgbClr val="6E6FFF"/>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590" name="Google Shape;590;p35">
              <a:extLst>
                <a:ext uri="{FF2B5EF4-FFF2-40B4-BE49-F238E27FC236}">
                  <a16:creationId xmlns:a16="http://schemas.microsoft.com/office/drawing/2014/main" id="{D69E8A1F-34A6-1957-359E-C1BCE9966EF9}"/>
                </a:ext>
              </a:extLst>
            </p:cNvPr>
            <p:cNvSpPr/>
            <p:nvPr/>
          </p:nvSpPr>
          <p:spPr>
            <a:xfrm>
              <a:off x="5829571" y="1882549"/>
              <a:ext cx="34526" cy="34526"/>
            </a:xfrm>
            <a:custGeom>
              <a:avLst/>
              <a:gdLst/>
              <a:ahLst/>
              <a:cxnLst/>
              <a:rect l="l" t="t" r="r" b="b"/>
              <a:pathLst>
                <a:path w="71557" h="71556" extrusionOk="0">
                  <a:moveTo>
                    <a:pt x="71557" y="35778"/>
                  </a:moveTo>
                  <a:cubicBezTo>
                    <a:pt x="71557" y="16028"/>
                    <a:pt x="55529" y="0"/>
                    <a:pt x="35778" y="0"/>
                  </a:cubicBezTo>
                  <a:cubicBezTo>
                    <a:pt x="16028" y="0"/>
                    <a:pt x="0" y="16028"/>
                    <a:pt x="0" y="35778"/>
                  </a:cubicBezTo>
                  <a:cubicBezTo>
                    <a:pt x="0" y="55529"/>
                    <a:pt x="16028" y="71557"/>
                    <a:pt x="35778" y="71557"/>
                  </a:cubicBezTo>
                  <a:cubicBezTo>
                    <a:pt x="55529" y="71557"/>
                    <a:pt x="71557" y="55529"/>
                    <a:pt x="71557" y="35778"/>
                  </a:cubicBezTo>
                  <a:close/>
                </a:path>
              </a:pathLst>
            </a:custGeom>
            <a:solidFill>
              <a:schemeClr val="accent2"/>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591" name="Google Shape;591;p35">
              <a:extLst>
                <a:ext uri="{FF2B5EF4-FFF2-40B4-BE49-F238E27FC236}">
                  <a16:creationId xmlns:a16="http://schemas.microsoft.com/office/drawing/2014/main" id="{34C8F2AE-4132-4AA2-FA19-71584D2C00E2}"/>
                </a:ext>
              </a:extLst>
            </p:cNvPr>
            <p:cNvSpPr/>
            <p:nvPr/>
          </p:nvSpPr>
          <p:spPr>
            <a:xfrm>
              <a:off x="5497928" y="1988320"/>
              <a:ext cx="34526" cy="34526"/>
            </a:xfrm>
            <a:custGeom>
              <a:avLst/>
              <a:gdLst/>
              <a:ahLst/>
              <a:cxnLst/>
              <a:rect l="l" t="t" r="r" b="b"/>
              <a:pathLst>
                <a:path w="71556" h="71556" extrusionOk="0">
                  <a:moveTo>
                    <a:pt x="71556" y="35778"/>
                  </a:moveTo>
                  <a:cubicBezTo>
                    <a:pt x="71556" y="16028"/>
                    <a:pt x="55528" y="0"/>
                    <a:pt x="35778" y="0"/>
                  </a:cubicBezTo>
                  <a:cubicBezTo>
                    <a:pt x="16028" y="0"/>
                    <a:pt x="0" y="16028"/>
                    <a:pt x="0" y="35778"/>
                  </a:cubicBezTo>
                  <a:cubicBezTo>
                    <a:pt x="0" y="55529"/>
                    <a:pt x="16028" y="71557"/>
                    <a:pt x="35778" y="71557"/>
                  </a:cubicBezTo>
                  <a:cubicBezTo>
                    <a:pt x="55528" y="71557"/>
                    <a:pt x="71556" y="55529"/>
                    <a:pt x="71556" y="35778"/>
                  </a:cubicBezTo>
                  <a:close/>
                </a:path>
              </a:pathLst>
            </a:custGeom>
            <a:noFill/>
            <a:ln w="9525" cap="flat" cmpd="sng">
              <a:solidFill>
                <a:schemeClr val="dk1"/>
              </a:solidFill>
              <a:prstDash val="solid"/>
              <a:miter lim="8000"/>
              <a:headEnd type="none" w="sm" len="sm"/>
              <a:tailEnd type="none" w="sm" len="sm"/>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592" name="Google Shape;592;p35">
              <a:extLst>
                <a:ext uri="{FF2B5EF4-FFF2-40B4-BE49-F238E27FC236}">
                  <a16:creationId xmlns:a16="http://schemas.microsoft.com/office/drawing/2014/main" id="{05E6BBCB-0C1C-A38B-A526-8E6CF8CF3788}"/>
                </a:ext>
              </a:extLst>
            </p:cNvPr>
            <p:cNvSpPr/>
            <p:nvPr/>
          </p:nvSpPr>
          <p:spPr>
            <a:xfrm>
              <a:off x="5608451" y="1988320"/>
              <a:ext cx="34526" cy="34526"/>
            </a:xfrm>
            <a:custGeom>
              <a:avLst/>
              <a:gdLst/>
              <a:ahLst/>
              <a:cxnLst/>
              <a:rect l="l" t="t" r="r" b="b"/>
              <a:pathLst>
                <a:path w="71557" h="71556" extrusionOk="0">
                  <a:moveTo>
                    <a:pt x="71557" y="35778"/>
                  </a:moveTo>
                  <a:cubicBezTo>
                    <a:pt x="71557" y="16028"/>
                    <a:pt x="55528" y="0"/>
                    <a:pt x="35778" y="0"/>
                  </a:cubicBezTo>
                  <a:cubicBezTo>
                    <a:pt x="16028" y="0"/>
                    <a:pt x="0" y="16028"/>
                    <a:pt x="0" y="35778"/>
                  </a:cubicBezTo>
                  <a:cubicBezTo>
                    <a:pt x="0" y="55529"/>
                    <a:pt x="16028" y="71557"/>
                    <a:pt x="35778" y="71557"/>
                  </a:cubicBezTo>
                  <a:cubicBezTo>
                    <a:pt x="55528" y="71557"/>
                    <a:pt x="71557" y="55529"/>
                    <a:pt x="71557" y="35778"/>
                  </a:cubicBezTo>
                  <a:close/>
                </a:path>
              </a:pathLst>
            </a:custGeom>
            <a:noFill/>
            <a:ln w="9525" cap="flat" cmpd="sng">
              <a:solidFill>
                <a:schemeClr val="dk1"/>
              </a:solidFill>
              <a:prstDash val="solid"/>
              <a:miter lim="8000"/>
              <a:headEnd type="none" w="sm" len="sm"/>
              <a:tailEnd type="none" w="sm" len="sm"/>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593" name="Google Shape;593;p35">
              <a:extLst>
                <a:ext uri="{FF2B5EF4-FFF2-40B4-BE49-F238E27FC236}">
                  <a16:creationId xmlns:a16="http://schemas.microsoft.com/office/drawing/2014/main" id="{C3EFA78A-5CD7-5145-6F7B-ABC011644637}"/>
                </a:ext>
              </a:extLst>
            </p:cNvPr>
            <p:cNvSpPr/>
            <p:nvPr/>
          </p:nvSpPr>
          <p:spPr>
            <a:xfrm>
              <a:off x="5719011" y="1988320"/>
              <a:ext cx="34526" cy="34526"/>
            </a:xfrm>
            <a:custGeom>
              <a:avLst/>
              <a:gdLst/>
              <a:ahLst/>
              <a:cxnLst/>
              <a:rect l="l" t="t" r="r" b="b"/>
              <a:pathLst>
                <a:path w="71557" h="71556" extrusionOk="0">
                  <a:moveTo>
                    <a:pt x="71557" y="35778"/>
                  </a:moveTo>
                  <a:cubicBezTo>
                    <a:pt x="71557" y="16028"/>
                    <a:pt x="55529" y="0"/>
                    <a:pt x="35778" y="0"/>
                  </a:cubicBezTo>
                  <a:cubicBezTo>
                    <a:pt x="16028" y="0"/>
                    <a:pt x="0" y="16028"/>
                    <a:pt x="0" y="35778"/>
                  </a:cubicBezTo>
                  <a:cubicBezTo>
                    <a:pt x="0" y="55529"/>
                    <a:pt x="16028" y="71557"/>
                    <a:pt x="35778" y="71557"/>
                  </a:cubicBezTo>
                  <a:cubicBezTo>
                    <a:pt x="55529" y="71557"/>
                    <a:pt x="71557" y="55529"/>
                    <a:pt x="71557" y="35778"/>
                  </a:cubicBezTo>
                  <a:close/>
                </a:path>
              </a:pathLst>
            </a:custGeom>
            <a:noFill/>
            <a:ln w="9525" cap="flat" cmpd="sng">
              <a:solidFill>
                <a:schemeClr val="dk1"/>
              </a:solidFill>
              <a:prstDash val="solid"/>
              <a:miter lim="8000"/>
              <a:headEnd type="none" w="sm" len="sm"/>
              <a:tailEnd type="none" w="sm" len="sm"/>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594" name="Google Shape;594;p35">
              <a:extLst>
                <a:ext uri="{FF2B5EF4-FFF2-40B4-BE49-F238E27FC236}">
                  <a16:creationId xmlns:a16="http://schemas.microsoft.com/office/drawing/2014/main" id="{F2BA0976-B733-801A-FEBE-38B66443CEF5}"/>
                </a:ext>
              </a:extLst>
            </p:cNvPr>
            <p:cNvSpPr/>
            <p:nvPr/>
          </p:nvSpPr>
          <p:spPr>
            <a:xfrm>
              <a:off x="5829571" y="1988320"/>
              <a:ext cx="34526" cy="34526"/>
            </a:xfrm>
            <a:custGeom>
              <a:avLst/>
              <a:gdLst/>
              <a:ahLst/>
              <a:cxnLst/>
              <a:rect l="l" t="t" r="r" b="b"/>
              <a:pathLst>
                <a:path w="71557" h="71556" extrusionOk="0">
                  <a:moveTo>
                    <a:pt x="71557" y="35778"/>
                  </a:moveTo>
                  <a:cubicBezTo>
                    <a:pt x="71557" y="16028"/>
                    <a:pt x="55529" y="0"/>
                    <a:pt x="35778" y="0"/>
                  </a:cubicBezTo>
                  <a:cubicBezTo>
                    <a:pt x="16028" y="0"/>
                    <a:pt x="0" y="16028"/>
                    <a:pt x="0" y="35778"/>
                  </a:cubicBezTo>
                  <a:cubicBezTo>
                    <a:pt x="0" y="55529"/>
                    <a:pt x="16028" y="71557"/>
                    <a:pt x="35778" y="71557"/>
                  </a:cubicBezTo>
                  <a:cubicBezTo>
                    <a:pt x="55529" y="71557"/>
                    <a:pt x="71557" y="55529"/>
                    <a:pt x="71557" y="35778"/>
                  </a:cubicBezTo>
                  <a:close/>
                </a:path>
              </a:pathLst>
            </a:custGeom>
            <a:noFill/>
            <a:ln w="9525" cap="flat" cmpd="sng">
              <a:solidFill>
                <a:schemeClr val="dk1"/>
              </a:solidFill>
              <a:prstDash val="solid"/>
              <a:miter lim="8000"/>
              <a:headEnd type="none" w="sm" len="sm"/>
              <a:tailEnd type="none" w="sm" len="sm"/>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595" name="Google Shape;595;p35">
              <a:extLst>
                <a:ext uri="{FF2B5EF4-FFF2-40B4-BE49-F238E27FC236}">
                  <a16:creationId xmlns:a16="http://schemas.microsoft.com/office/drawing/2014/main" id="{84155BE3-ACAA-0418-E21C-980334CD5F96}"/>
                </a:ext>
              </a:extLst>
            </p:cNvPr>
            <p:cNvSpPr/>
            <p:nvPr/>
          </p:nvSpPr>
          <p:spPr>
            <a:xfrm>
              <a:off x="5497928" y="2094090"/>
              <a:ext cx="34526" cy="34526"/>
            </a:xfrm>
            <a:custGeom>
              <a:avLst/>
              <a:gdLst/>
              <a:ahLst/>
              <a:cxnLst/>
              <a:rect l="l" t="t" r="r" b="b"/>
              <a:pathLst>
                <a:path w="71556" h="71556" extrusionOk="0">
                  <a:moveTo>
                    <a:pt x="71556" y="35778"/>
                  </a:moveTo>
                  <a:cubicBezTo>
                    <a:pt x="71556" y="16028"/>
                    <a:pt x="55528" y="0"/>
                    <a:pt x="35778" y="0"/>
                  </a:cubicBezTo>
                  <a:cubicBezTo>
                    <a:pt x="16028" y="0"/>
                    <a:pt x="0" y="16028"/>
                    <a:pt x="0" y="35778"/>
                  </a:cubicBezTo>
                  <a:cubicBezTo>
                    <a:pt x="0" y="55529"/>
                    <a:pt x="16028" y="71557"/>
                    <a:pt x="35778" y="71557"/>
                  </a:cubicBezTo>
                  <a:cubicBezTo>
                    <a:pt x="55528" y="71557"/>
                    <a:pt x="71556" y="55529"/>
                    <a:pt x="71556" y="35778"/>
                  </a:cubicBezTo>
                  <a:close/>
                </a:path>
              </a:pathLst>
            </a:custGeom>
            <a:solidFill>
              <a:schemeClr val="lt2"/>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596" name="Google Shape;596;p35">
              <a:extLst>
                <a:ext uri="{FF2B5EF4-FFF2-40B4-BE49-F238E27FC236}">
                  <a16:creationId xmlns:a16="http://schemas.microsoft.com/office/drawing/2014/main" id="{3DA463F4-428E-16F2-4AAB-6E06B2B0FC04}"/>
                </a:ext>
              </a:extLst>
            </p:cNvPr>
            <p:cNvSpPr/>
            <p:nvPr/>
          </p:nvSpPr>
          <p:spPr>
            <a:xfrm>
              <a:off x="5608451" y="2094090"/>
              <a:ext cx="34526" cy="34526"/>
            </a:xfrm>
            <a:custGeom>
              <a:avLst/>
              <a:gdLst/>
              <a:ahLst/>
              <a:cxnLst/>
              <a:rect l="l" t="t" r="r" b="b"/>
              <a:pathLst>
                <a:path w="71557" h="71556" extrusionOk="0">
                  <a:moveTo>
                    <a:pt x="71557" y="35778"/>
                  </a:moveTo>
                  <a:cubicBezTo>
                    <a:pt x="71557" y="16028"/>
                    <a:pt x="55528" y="0"/>
                    <a:pt x="35778" y="0"/>
                  </a:cubicBezTo>
                  <a:cubicBezTo>
                    <a:pt x="16028" y="0"/>
                    <a:pt x="0" y="16028"/>
                    <a:pt x="0" y="35778"/>
                  </a:cubicBezTo>
                  <a:cubicBezTo>
                    <a:pt x="0" y="55529"/>
                    <a:pt x="16028" y="71557"/>
                    <a:pt x="35778" y="71557"/>
                  </a:cubicBezTo>
                  <a:cubicBezTo>
                    <a:pt x="55528" y="71557"/>
                    <a:pt x="71557" y="55529"/>
                    <a:pt x="71557" y="35778"/>
                  </a:cubicBezTo>
                  <a:close/>
                </a:path>
              </a:pathLst>
            </a:custGeom>
            <a:noFill/>
            <a:ln w="9525" cap="flat" cmpd="sng">
              <a:solidFill>
                <a:schemeClr val="dk1"/>
              </a:solidFill>
              <a:prstDash val="solid"/>
              <a:miter lim="8000"/>
              <a:headEnd type="none" w="sm" len="sm"/>
              <a:tailEnd type="none" w="sm" len="sm"/>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597" name="Google Shape;597;p35">
              <a:extLst>
                <a:ext uri="{FF2B5EF4-FFF2-40B4-BE49-F238E27FC236}">
                  <a16:creationId xmlns:a16="http://schemas.microsoft.com/office/drawing/2014/main" id="{D1E1CD48-2AC3-71F0-4195-E042E6C106C8}"/>
                </a:ext>
              </a:extLst>
            </p:cNvPr>
            <p:cNvSpPr/>
            <p:nvPr/>
          </p:nvSpPr>
          <p:spPr>
            <a:xfrm>
              <a:off x="5719011" y="2094090"/>
              <a:ext cx="34526" cy="34526"/>
            </a:xfrm>
            <a:custGeom>
              <a:avLst/>
              <a:gdLst/>
              <a:ahLst/>
              <a:cxnLst/>
              <a:rect l="l" t="t" r="r" b="b"/>
              <a:pathLst>
                <a:path w="71557" h="71556" extrusionOk="0">
                  <a:moveTo>
                    <a:pt x="71557" y="35778"/>
                  </a:moveTo>
                  <a:cubicBezTo>
                    <a:pt x="71557" y="16028"/>
                    <a:pt x="55529" y="0"/>
                    <a:pt x="35778" y="0"/>
                  </a:cubicBezTo>
                  <a:cubicBezTo>
                    <a:pt x="16028" y="0"/>
                    <a:pt x="0" y="16028"/>
                    <a:pt x="0" y="35778"/>
                  </a:cubicBezTo>
                  <a:cubicBezTo>
                    <a:pt x="0" y="55529"/>
                    <a:pt x="16028" y="71557"/>
                    <a:pt x="35778" y="71557"/>
                  </a:cubicBezTo>
                  <a:cubicBezTo>
                    <a:pt x="55529" y="71557"/>
                    <a:pt x="71557" y="55529"/>
                    <a:pt x="71557" y="35778"/>
                  </a:cubicBezTo>
                  <a:close/>
                </a:path>
              </a:pathLst>
            </a:custGeom>
            <a:solidFill>
              <a:schemeClr val="accent1"/>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598" name="Google Shape;598;p35">
              <a:extLst>
                <a:ext uri="{FF2B5EF4-FFF2-40B4-BE49-F238E27FC236}">
                  <a16:creationId xmlns:a16="http://schemas.microsoft.com/office/drawing/2014/main" id="{A4B09650-D1DF-3AC7-E10F-D49F6A6123D4}"/>
                </a:ext>
              </a:extLst>
            </p:cNvPr>
            <p:cNvSpPr/>
            <p:nvPr/>
          </p:nvSpPr>
          <p:spPr>
            <a:xfrm>
              <a:off x="5829571" y="2094090"/>
              <a:ext cx="34526" cy="34526"/>
            </a:xfrm>
            <a:custGeom>
              <a:avLst/>
              <a:gdLst/>
              <a:ahLst/>
              <a:cxnLst/>
              <a:rect l="l" t="t" r="r" b="b"/>
              <a:pathLst>
                <a:path w="71557" h="71556" extrusionOk="0">
                  <a:moveTo>
                    <a:pt x="71557" y="35778"/>
                  </a:moveTo>
                  <a:cubicBezTo>
                    <a:pt x="71557" y="16028"/>
                    <a:pt x="55529" y="0"/>
                    <a:pt x="35778" y="0"/>
                  </a:cubicBezTo>
                  <a:cubicBezTo>
                    <a:pt x="16028" y="0"/>
                    <a:pt x="0" y="16028"/>
                    <a:pt x="0" y="35778"/>
                  </a:cubicBezTo>
                  <a:cubicBezTo>
                    <a:pt x="0" y="55529"/>
                    <a:pt x="16028" y="71557"/>
                    <a:pt x="35778" y="71557"/>
                  </a:cubicBezTo>
                  <a:cubicBezTo>
                    <a:pt x="55529" y="71557"/>
                    <a:pt x="71557" y="55529"/>
                    <a:pt x="71557" y="35778"/>
                  </a:cubicBezTo>
                  <a:close/>
                </a:path>
              </a:pathLst>
            </a:custGeom>
            <a:noFill/>
            <a:ln w="9525" cap="flat" cmpd="sng">
              <a:solidFill>
                <a:schemeClr val="dk1"/>
              </a:solidFill>
              <a:prstDash val="solid"/>
              <a:miter lim="8000"/>
              <a:headEnd type="none" w="sm" len="sm"/>
              <a:tailEnd type="none" w="sm" len="sm"/>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grpSp>
      <p:sp>
        <p:nvSpPr>
          <p:cNvPr id="3" name="Subtitle 2">
            <a:extLst>
              <a:ext uri="{FF2B5EF4-FFF2-40B4-BE49-F238E27FC236}">
                <a16:creationId xmlns:a16="http://schemas.microsoft.com/office/drawing/2014/main" id="{72C022C1-C109-E989-A1EC-B0908DFCEB85}"/>
              </a:ext>
            </a:extLst>
          </p:cNvPr>
          <p:cNvSpPr>
            <a:spLocks noGrp="1"/>
          </p:cNvSpPr>
          <p:nvPr>
            <p:ph type="subTitle" idx="1"/>
          </p:nvPr>
        </p:nvSpPr>
        <p:spPr>
          <a:xfrm>
            <a:off x="3963046" y="2362189"/>
            <a:ext cx="7094625" cy="848160"/>
          </a:xfrm>
        </p:spPr>
        <p:txBody>
          <a:bodyPr/>
          <a:lstStyle/>
          <a:p>
            <a:pPr marL="0" indent="0"/>
            <a:r>
              <a:rPr lang="en-US" sz="4267" b="1" dirty="0">
                <a:solidFill>
                  <a:schemeClr val="bg1"/>
                </a:solidFill>
              </a:rPr>
              <a:t>Dataset &amp; Methodologies</a:t>
            </a:r>
          </a:p>
        </p:txBody>
      </p:sp>
    </p:spTree>
    <p:extLst>
      <p:ext uri="{BB962C8B-B14F-4D97-AF65-F5344CB8AC3E}">
        <p14:creationId xmlns:p14="http://schemas.microsoft.com/office/powerpoint/2010/main" val="13855861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49"/>
        <p:cNvGrpSpPr/>
        <p:nvPr/>
      </p:nvGrpSpPr>
      <p:grpSpPr>
        <a:xfrm>
          <a:off x="0" y="0"/>
          <a:ext cx="0" cy="0"/>
          <a:chOff x="0" y="0"/>
          <a:chExt cx="0" cy="0"/>
        </a:xfrm>
      </p:grpSpPr>
      <p:sp>
        <p:nvSpPr>
          <p:cNvPr id="750" name="Google Shape;750;p40"/>
          <p:cNvSpPr txBox="1">
            <a:spLocks noGrp="1"/>
          </p:cNvSpPr>
          <p:nvPr>
            <p:ph type="title"/>
          </p:nvPr>
        </p:nvSpPr>
        <p:spPr>
          <a:xfrm>
            <a:off x="960000" y="593367"/>
            <a:ext cx="10272000" cy="763600"/>
          </a:xfrm>
          <a:prstGeom prst="rect">
            <a:avLst/>
          </a:prstGeom>
        </p:spPr>
        <p:txBody>
          <a:bodyPr spcFirstLastPara="1" vert="horz" wrap="square" lIns="121900" tIns="121900" rIns="121900" bIns="121900" rtlCol="0" anchor="t" anchorCtr="0">
            <a:noAutofit/>
          </a:bodyPr>
          <a:lstStyle/>
          <a:p>
            <a:pPr>
              <a:buClr>
                <a:schemeClr val="hlink"/>
              </a:buClr>
              <a:buSzPts val="1100"/>
            </a:pPr>
            <a:r>
              <a:rPr lang="en" b="1" dirty="0"/>
              <a:t>About DATASET</a:t>
            </a:r>
            <a:endParaRPr b="1" dirty="0"/>
          </a:p>
        </p:txBody>
      </p:sp>
      <p:sp>
        <p:nvSpPr>
          <p:cNvPr id="751" name="Google Shape;751;p40"/>
          <p:cNvSpPr txBox="1">
            <a:spLocks noGrp="1"/>
          </p:cNvSpPr>
          <p:nvPr>
            <p:ph type="subTitle" idx="1"/>
          </p:nvPr>
        </p:nvSpPr>
        <p:spPr>
          <a:xfrm>
            <a:off x="1009485" y="1673230"/>
            <a:ext cx="8998611" cy="5356909"/>
          </a:xfrm>
          <a:prstGeom prst="rect">
            <a:avLst/>
          </a:prstGeom>
        </p:spPr>
        <p:txBody>
          <a:bodyPr spcFirstLastPara="1" vert="horz" wrap="square" lIns="121900" tIns="121900" rIns="121900" bIns="121900" rtlCol="0" anchor="t" anchorCtr="0">
            <a:noAutofit/>
          </a:bodyPr>
          <a:lstStyle/>
          <a:p>
            <a:pPr marL="304792"/>
            <a:r>
              <a:rPr lang="vi-VN" sz="2133" kern="100" dirty="0">
                <a:latin typeface="Times New Roman" panose="02020603050405020304" pitchFamily="18" charset="0"/>
                <a:ea typeface="Aptos" panose="020B0004020202020204" pitchFamily="34" charset="0"/>
                <a:cs typeface="Times New Roman" panose="02020603050405020304" pitchFamily="18" charset="0"/>
              </a:rPr>
              <a:t>The dataset used in this study comes from Data.Gov website:</a:t>
            </a:r>
          </a:p>
          <a:p>
            <a:pPr marL="419092" indent="-342900">
              <a:buFontTx/>
              <a:buChar char="-"/>
            </a:pPr>
            <a:r>
              <a:rPr lang="vi-VN" sz="2133" kern="100" dirty="0">
                <a:latin typeface="Times New Roman" panose="02020603050405020304" pitchFamily="18" charset="0"/>
                <a:ea typeface="Aptos" panose="020B0004020202020204" pitchFamily="34" charset="0"/>
                <a:cs typeface="Times New Roman" panose="02020603050405020304" pitchFamily="18" charset="0"/>
              </a:rPr>
              <a:t>MTA Subway Customer Journey-Focused Metrics </a:t>
            </a:r>
            <a:r>
              <a:rPr lang="vi-VN" sz="2133" kern="100" dirty="0">
                <a:latin typeface="Times New Roman" panose="02020603050405020304" pitchFamily="18" charset="0"/>
                <a:ea typeface="Aptos" panose="020B0004020202020204" pitchFamily="34" charset="0"/>
                <a:cs typeface="Times New Roman" panose="02020603050405020304" pitchFamily="18" charset="0"/>
                <a:hlinkClick r:id="rId3"/>
              </a:rPr>
              <a:t>dataset</a:t>
            </a:r>
            <a:r>
              <a:rPr lang="vi-VN" sz="2133" kern="100" dirty="0">
                <a:latin typeface="Times New Roman" panose="02020603050405020304" pitchFamily="18" charset="0"/>
                <a:ea typeface="Aptos" panose="020B0004020202020204" pitchFamily="34" charset="0"/>
                <a:cs typeface="Times New Roman" panose="02020603050405020304" pitchFamily="18" charset="0"/>
              </a:rPr>
              <a:t>.</a:t>
            </a:r>
          </a:p>
          <a:p>
            <a:pPr marL="76192" indent="0"/>
            <a:endParaRPr lang="en-US" sz="2133" kern="100" dirty="0">
              <a:latin typeface="Aptos" panose="020B0004020202020204" pitchFamily="34" charset="0"/>
              <a:ea typeface="Aptos" panose="020B0004020202020204" pitchFamily="34" charset="0"/>
              <a:cs typeface="Times New Roman" panose="02020603050405020304" pitchFamily="18" charset="0"/>
            </a:endParaRPr>
          </a:p>
          <a:p>
            <a:pPr marL="419092" indent="-342900">
              <a:buFontTx/>
              <a:buChar char="-"/>
            </a:pPr>
            <a:r>
              <a:rPr lang="en-US" sz="2133" dirty="0">
                <a:latin typeface="Times New Roman" panose="02020603050405020304" pitchFamily="18" charset="0"/>
                <a:ea typeface="Aptos" panose="020B0004020202020204" pitchFamily="34" charset="0"/>
              </a:rPr>
              <a:t>It captures +2000 observations that track subway passenger delays, travel times, and customer journey performance across different lines and divisions.</a:t>
            </a:r>
          </a:p>
          <a:p>
            <a:pPr marL="76192" indent="0"/>
            <a:endParaRPr lang="en-US" sz="2133" dirty="0">
              <a:latin typeface="Times New Roman" panose="02020603050405020304" pitchFamily="18" charset="0"/>
              <a:ea typeface="Aptos" panose="020B0004020202020204" pitchFamily="34" charset="0"/>
            </a:endParaRPr>
          </a:p>
          <a:p>
            <a:pPr marL="419092" indent="-342900">
              <a:buFontTx/>
              <a:buChar char="-"/>
            </a:pPr>
            <a:r>
              <a:rPr lang="en-US" sz="2133" dirty="0">
                <a:latin typeface="Times New Roman" panose="02020603050405020304" pitchFamily="18" charset="0"/>
                <a:ea typeface="Aptos" panose="020B0004020202020204" pitchFamily="34" charset="0"/>
              </a:rPr>
              <a:t>Some key variables include:</a:t>
            </a:r>
          </a:p>
          <a:p>
            <a:pPr marL="0" indent="0"/>
            <a:r>
              <a:rPr lang="en-US" sz="2133" dirty="0">
                <a:latin typeface="Times New Roman" panose="02020603050405020304" pitchFamily="18" charset="0"/>
                <a:ea typeface="Aptos" panose="020B0004020202020204" pitchFamily="34" charset="0"/>
              </a:rPr>
              <a:t>+ Transit Metrics: Additional platform time, additional train time, total journey time.</a:t>
            </a:r>
          </a:p>
          <a:p>
            <a:pPr marL="0" indent="0"/>
            <a:r>
              <a:rPr lang="en-US" sz="2133" dirty="0">
                <a:latin typeface="Times New Roman" panose="02020603050405020304" pitchFamily="18" charset="0"/>
                <a:ea typeface="Aptos" panose="020B0004020202020204" pitchFamily="34" charset="0"/>
              </a:rPr>
              <a:t>+ Delay Indicators: Number of passengers experiencing delays over five minutes, delay percentages.</a:t>
            </a:r>
          </a:p>
          <a:p>
            <a:pPr marL="304792"/>
            <a:r>
              <a:rPr lang="en-US" sz="2133" dirty="0">
                <a:latin typeface="Times New Roman" panose="02020603050405020304" pitchFamily="18" charset="0"/>
                <a:ea typeface="Aptos" panose="020B0004020202020204" pitchFamily="34" charset="0"/>
              </a:rPr>
              <a:t>+ Subway Details: Subway division, line, and time period (peak vs. off-peak).</a:t>
            </a:r>
            <a:endParaRPr lang="en-US" sz="2133" dirty="0"/>
          </a:p>
        </p:txBody>
      </p:sp>
      <p:grpSp>
        <p:nvGrpSpPr>
          <p:cNvPr id="755" name="Google Shape;755;p40"/>
          <p:cNvGrpSpPr/>
          <p:nvPr/>
        </p:nvGrpSpPr>
        <p:grpSpPr>
          <a:xfrm>
            <a:off x="9724746" y="287103"/>
            <a:ext cx="2225583" cy="1483767"/>
            <a:chOff x="5491417" y="588600"/>
            <a:chExt cx="1098728" cy="732459"/>
          </a:xfrm>
        </p:grpSpPr>
        <p:sp>
          <p:nvSpPr>
            <p:cNvPr id="756" name="Google Shape;756;p40"/>
            <p:cNvSpPr/>
            <p:nvPr/>
          </p:nvSpPr>
          <p:spPr>
            <a:xfrm>
              <a:off x="5491417" y="588600"/>
              <a:ext cx="183058" cy="183057"/>
            </a:xfrm>
            <a:custGeom>
              <a:avLst/>
              <a:gdLst/>
              <a:ahLst/>
              <a:cxnLst/>
              <a:rect l="l" t="t" r="r" b="b"/>
              <a:pathLst>
                <a:path w="254247" h="254246" extrusionOk="0">
                  <a:moveTo>
                    <a:pt x="254248" y="254247"/>
                  </a:moveTo>
                  <a:lnTo>
                    <a:pt x="0" y="254247"/>
                  </a:lnTo>
                  <a:lnTo>
                    <a:pt x="0" y="106044"/>
                  </a:lnTo>
                  <a:cubicBezTo>
                    <a:pt x="0" y="47477"/>
                    <a:pt x="47477" y="0"/>
                    <a:pt x="106044" y="0"/>
                  </a:cubicBezTo>
                  <a:lnTo>
                    <a:pt x="254248" y="0"/>
                  </a:lnTo>
                  <a:lnTo>
                    <a:pt x="254248" y="254247"/>
                  </a:lnTo>
                  <a:close/>
                </a:path>
              </a:pathLst>
            </a:custGeom>
            <a:noFill/>
            <a:ln w="9525" cap="flat" cmpd="sng">
              <a:solidFill>
                <a:schemeClr val="dk1"/>
              </a:solidFill>
              <a:prstDash val="solid"/>
              <a:miter lim="8000"/>
              <a:headEnd type="none" w="sm" len="sm"/>
              <a:tailEnd type="none" w="sm" len="sm"/>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757" name="Google Shape;757;p40"/>
            <p:cNvSpPr/>
            <p:nvPr/>
          </p:nvSpPr>
          <p:spPr>
            <a:xfrm>
              <a:off x="5491417" y="771734"/>
              <a:ext cx="183057" cy="183057"/>
            </a:xfrm>
            <a:custGeom>
              <a:avLst/>
              <a:gdLst/>
              <a:ahLst/>
              <a:cxnLst/>
              <a:rect l="l" t="t" r="r" b="b"/>
              <a:pathLst>
                <a:path w="254246" h="254246" extrusionOk="0">
                  <a:moveTo>
                    <a:pt x="0" y="0"/>
                  </a:moveTo>
                  <a:lnTo>
                    <a:pt x="254246" y="0"/>
                  </a:lnTo>
                  <a:lnTo>
                    <a:pt x="254246" y="254247"/>
                  </a:lnTo>
                  <a:lnTo>
                    <a:pt x="0" y="254247"/>
                  </a:lnTo>
                  <a:close/>
                </a:path>
              </a:pathLst>
            </a:custGeom>
            <a:noFill/>
            <a:ln w="9525" cap="flat" cmpd="sng">
              <a:solidFill>
                <a:schemeClr val="dk1"/>
              </a:solidFill>
              <a:prstDash val="solid"/>
              <a:miter lim="8000"/>
              <a:headEnd type="none" w="sm" len="sm"/>
              <a:tailEnd type="none" w="sm" len="sm"/>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758" name="Google Shape;758;p40"/>
            <p:cNvSpPr/>
            <p:nvPr/>
          </p:nvSpPr>
          <p:spPr>
            <a:xfrm>
              <a:off x="5491417" y="954868"/>
              <a:ext cx="183057" cy="183057"/>
            </a:xfrm>
            <a:custGeom>
              <a:avLst/>
              <a:gdLst/>
              <a:ahLst/>
              <a:cxnLst/>
              <a:rect l="l" t="t" r="r" b="b"/>
              <a:pathLst>
                <a:path w="254246" h="254246" extrusionOk="0">
                  <a:moveTo>
                    <a:pt x="0" y="0"/>
                  </a:moveTo>
                  <a:lnTo>
                    <a:pt x="254246" y="0"/>
                  </a:lnTo>
                  <a:lnTo>
                    <a:pt x="254246" y="254247"/>
                  </a:lnTo>
                  <a:lnTo>
                    <a:pt x="0" y="254247"/>
                  </a:lnTo>
                  <a:close/>
                </a:path>
              </a:pathLst>
            </a:custGeom>
            <a:noFill/>
            <a:ln w="9525" cap="flat" cmpd="sng">
              <a:solidFill>
                <a:schemeClr val="dk1"/>
              </a:solidFill>
              <a:prstDash val="solid"/>
              <a:miter lim="8000"/>
              <a:headEnd type="none" w="sm" len="sm"/>
              <a:tailEnd type="none" w="sm" len="sm"/>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759" name="Google Shape;759;p40"/>
            <p:cNvSpPr/>
            <p:nvPr/>
          </p:nvSpPr>
          <p:spPr>
            <a:xfrm>
              <a:off x="5491417" y="1138002"/>
              <a:ext cx="183058" cy="183002"/>
            </a:xfrm>
            <a:custGeom>
              <a:avLst/>
              <a:gdLst/>
              <a:ahLst/>
              <a:cxnLst/>
              <a:rect l="l" t="t" r="r" b="b"/>
              <a:pathLst>
                <a:path w="254247" h="254170" extrusionOk="0">
                  <a:moveTo>
                    <a:pt x="254248" y="254171"/>
                  </a:moveTo>
                  <a:lnTo>
                    <a:pt x="106044" y="254171"/>
                  </a:lnTo>
                  <a:cubicBezTo>
                    <a:pt x="47477" y="254171"/>
                    <a:pt x="0" y="206694"/>
                    <a:pt x="0" y="148127"/>
                  </a:cubicBezTo>
                  <a:lnTo>
                    <a:pt x="0" y="0"/>
                  </a:lnTo>
                  <a:lnTo>
                    <a:pt x="254248" y="0"/>
                  </a:lnTo>
                  <a:lnTo>
                    <a:pt x="254248" y="254171"/>
                  </a:lnTo>
                  <a:close/>
                </a:path>
              </a:pathLst>
            </a:custGeom>
            <a:noFill/>
            <a:ln w="9525" cap="flat" cmpd="sng">
              <a:solidFill>
                <a:schemeClr val="dk1"/>
              </a:solidFill>
              <a:prstDash val="solid"/>
              <a:miter lim="8000"/>
              <a:headEnd type="none" w="sm" len="sm"/>
              <a:tailEnd type="none" w="sm" len="sm"/>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760" name="Google Shape;760;p40"/>
            <p:cNvSpPr/>
            <p:nvPr/>
          </p:nvSpPr>
          <p:spPr>
            <a:xfrm>
              <a:off x="5674551" y="588600"/>
              <a:ext cx="183057" cy="183057"/>
            </a:xfrm>
            <a:custGeom>
              <a:avLst/>
              <a:gdLst/>
              <a:ahLst/>
              <a:cxnLst/>
              <a:rect l="l" t="t" r="r" b="b"/>
              <a:pathLst>
                <a:path w="254246" h="254246" extrusionOk="0">
                  <a:moveTo>
                    <a:pt x="0" y="0"/>
                  </a:moveTo>
                  <a:lnTo>
                    <a:pt x="254247" y="0"/>
                  </a:lnTo>
                  <a:lnTo>
                    <a:pt x="254247" y="254247"/>
                  </a:lnTo>
                  <a:lnTo>
                    <a:pt x="0" y="254247"/>
                  </a:lnTo>
                  <a:close/>
                </a:path>
              </a:pathLst>
            </a:custGeom>
            <a:noFill/>
            <a:ln w="9525" cap="flat" cmpd="sng">
              <a:solidFill>
                <a:schemeClr val="dk1"/>
              </a:solidFill>
              <a:prstDash val="solid"/>
              <a:miter lim="8000"/>
              <a:headEnd type="none" w="sm" len="sm"/>
              <a:tailEnd type="none" w="sm" len="sm"/>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761" name="Google Shape;761;p40"/>
            <p:cNvSpPr/>
            <p:nvPr/>
          </p:nvSpPr>
          <p:spPr>
            <a:xfrm>
              <a:off x="5674551" y="771734"/>
              <a:ext cx="183057" cy="183057"/>
            </a:xfrm>
            <a:custGeom>
              <a:avLst/>
              <a:gdLst/>
              <a:ahLst/>
              <a:cxnLst/>
              <a:rect l="l" t="t" r="r" b="b"/>
              <a:pathLst>
                <a:path w="254246" h="254246" extrusionOk="0">
                  <a:moveTo>
                    <a:pt x="0" y="0"/>
                  </a:moveTo>
                  <a:lnTo>
                    <a:pt x="254247" y="0"/>
                  </a:lnTo>
                  <a:lnTo>
                    <a:pt x="254247" y="254247"/>
                  </a:lnTo>
                  <a:lnTo>
                    <a:pt x="0" y="254247"/>
                  </a:lnTo>
                  <a:close/>
                </a:path>
              </a:pathLst>
            </a:custGeom>
            <a:noFill/>
            <a:ln w="9525" cap="flat" cmpd="sng">
              <a:solidFill>
                <a:schemeClr val="dk1"/>
              </a:solidFill>
              <a:prstDash val="solid"/>
              <a:miter lim="8000"/>
              <a:headEnd type="none" w="sm" len="sm"/>
              <a:tailEnd type="none" w="sm" len="sm"/>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762" name="Google Shape;762;p40"/>
            <p:cNvSpPr/>
            <p:nvPr/>
          </p:nvSpPr>
          <p:spPr>
            <a:xfrm>
              <a:off x="5674551" y="954868"/>
              <a:ext cx="183057" cy="183057"/>
            </a:xfrm>
            <a:custGeom>
              <a:avLst/>
              <a:gdLst/>
              <a:ahLst/>
              <a:cxnLst/>
              <a:rect l="l" t="t" r="r" b="b"/>
              <a:pathLst>
                <a:path w="254246" h="254246" extrusionOk="0">
                  <a:moveTo>
                    <a:pt x="0" y="0"/>
                  </a:moveTo>
                  <a:lnTo>
                    <a:pt x="254247" y="0"/>
                  </a:lnTo>
                  <a:lnTo>
                    <a:pt x="254247" y="254247"/>
                  </a:lnTo>
                  <a:lnTo>
                    <a:pt x="0" y="254247"/>
                  </a:lnTo>
                  <a:close/>
                </a:path>
              </a:pathLst>
            </a:custGeom>
            <a:noFill/>
            <a:ln w="9525" cap="flat" cmpd="sng">
              <a:solidFill>
                <a:schemeClr val="dk1"/>
              </a:solidFill>
              <a:prstDash val="solid"/>
              <a:miter lim="8000"/>
              <a:headEnd type="none" w="sm" len="sm"/>
              <a:tailEnd type="none" w="sm" len="sm"/>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763" name="Google Shape;763;p40"/>
            <p:cNvSpPr/>
            <p:nvPr/>
          </p:nvSpPr>
          <p:spPr>
            <a:xfrm>
              <a:off x="5674551" y="1138002"/>
              <a:ext cx="183057" cy="183057"/>
            </a:xfrm>
            <a:custGeom>
              <a:avLst/>
              <a:gdLst/>
              <a:ahLst/>
              <a:cxnLst/>
              <a:rect l="l" t="t" r="r" b="b"/>
              <a:pathLst>
                <a:path w="254246" h="254246" extrusionOk="0">
                  <a:moveTo>
                    <a:pt x="0" y="0"/>
                  </a:moveTo>
                  <a:lnTo>
                    <a:pt x="254247" y="0"/>
                  </a:lnTo>
                  <a:lnTo>
                    <a:pt x="254247" y="254247"/>
                  </a:lnTo>
                  <a:lnTo>
                    <a:pt x="0" y="254247"/>
                  </a:lnTo>
                  <a:close/>
                </a:path>
              </a:pathLst>
            </a:custGeom>
            <a:noFill/>
            <a:ln w="9525" cap="flat" cmpd="sng">
              <a:solidFill>
                <a:schemeClr val="dk1"/>
              </a:solidFill>
              <a:prstDash val="solid"/>
              <a:miter lim="8000"/>
              <a:headEnd type="none" w="sm" len="sm"/>
              <a:tailEnd type="none" w="sm" len="sm"/>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764" name="Google Shape;764;p40"/>
            <p:cNvSpPr/>
            <p:nvPr/>
          </p:nvSpPr>
          <p:spPr>
            <a:xfrm>
              <a:off x="5857685" y="588600"/>
              <a:ext cx="183057" cy="183057"/>
            </a:xfrm>
            <a:custGeom>
              <a:avLst/>
              <a:gdLst/>
              <a:ahLst/>
              <a:cxnLst/>
              <a:rect l="l" t="t" r="r" b="b"/>
              <a:pathLst>
                <a:path w="254246" h="254246" extrusionOk="0">
                  <a:moveTo>
                    <a:pt x="0" y="0"/>
                  </a:moveTo>
                  <a:lnTo>
                    <a:pt x="254247" y="0"/>
                  </a:lnTo>
                  <a:lnTo>
                    <a:pt x="254247" y="254247"/>
                  </a:lnTo>
                  <a:lnTo>
                    <a:pt x="0" y="254247"/>
                  </a:lnTo>
                  <a:close/>
                </a:path>
              </a:pathLst>
            </a:custGeom>
            <a:noFill/>
            <a:ln w="9525" cap="flat" cmpd="sng">
              <a:solidFill>
                <a:schemeClr val="dk1"/>
              </a:solidFill>
              <a:prstDash val="solid"/>
              <a:miter lim="8000"/>
              <a:headEnd type="none" w="sm" len="sm"/>
              <a:tailEnd type="none" w="sm" len="sm"/>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765" name="Google Shape;765;p40"/>
            <p:cNvSpPr/>
            <p:nvPr/>
          </p:nvSpPr>
          <p:spPr>
            <a:xfrm>
              <a:off x="5857685" y="771734"/>
              <a:ext cx="183057" cy="183057"/>
            </a:xfrm>
            <a:custGeom>
              <a:avLst/>
              <a:gdLst/>
              <a:ahLst/>
              <a:cxnLst/>
              <a:rect l="l" t="t" r="r" b="b"/>
              <a:pathLst>
                <a:path w="254246" h="254246" extrusionOk="0">
                  <a:moveTo>
                    <a:pt x="0" y="0"/>
                  </a:moveTo>
                  <a:lnTo>
                    <a:pt x="254247" y="0"/>
                  </a:lnTo>
                  <a:lnTo>
                    <a:pt x="254247" y="254247"/>
                  </a:lnTo>
                  <a:lnTo>
                    <a:pt x="0" y="254247"/>
                  </a:lnTo>
                  <a:close/>
                </a:path>
              </a:pathLst>
            </a:custGeom>
            <a:noFill/>
            <a:ln w="9525" cap="flat" cmpd="sng">
              <a:solidFill>
                <a:schemeClr val="dk1"/>
              </a:solidFill>
              <a:prstDash val="solid"/>
              <a:miter lim="8000"/>
              <a:headEnd type="none" w="sm" len="sm"/>
              <a:tailEnd type="none" w="sm" len="sm"/>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766" name="Google Shape;766;p40"/>
            <p:cNvSpPr/>
            <p:nvPr/>
          </p:nvSpPr>
          <p:spPr>
            <a:xfrm>
              <a:off x="5857685" y="954868"/>
              <a:ext cx="183057" cy="183057"/>
            </a:xfrm>
            <a:custGeom>
              <a:avLst/>
              <a:gdLst/>
              <a:ahLst/>
              <a:cxnLst/>
              <a:rect l="l" t="t" r="r" b="b"/>
              <a:pathLst>
                <a:path w="254246" h="254246" extrusionOk="0">
                  <a:moveTo>
                    <a:pt x="0" y="0"/>
                  </a:moveTo>
                  <a:lnTo>
                    <a:pt x="254247" y="0"/>
                  </a:lnTo>
                  <a:lnTo>
                    <a:pt x="254247" y="254247"/>
                  </a:lnTo>
                  <a:lnTo>
                    <a:pt x="0" y="254247"/>
                  </a:lnTo>
                  <a:close/>
                </a:path>
              </a:pathLst>
            </a:custGeom>
            <a:noFill/>
            <a:ln w="9525" cap="flat" cmpd="sng">
              <a:solidFill>
                <a:schemeClr val="dk1"/>
              </a:solidFill>
              <a:prstDash val="solid"/>
              <a:miter lim="8000"/>
              <a:headEnd type="none" w="sm" len="sm"/>
              <a:tailEnd type="none" w="sm" len="sm"/>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767" name="Google Shape;767;p40"/>
            <p:cNvSpPr/>
            <p:nvPr/>
          </p:nvSpPr>
          <p:spPr>
            <a:xfrm>
              <a:off x="5857685" y="1138002"/>
              <a:ext cx="183057" cy="183057"/>
            </a:xfrm>
            <a:custGeom>
              <a:avLst/>
              <a:gdLst/>
              <a:ahLst/>
              <a:cxnLst/>
              <a:rect l="l" t="t" r="r" b="b"/>
              <a:pathLst>
                <a:path w="254246" h="254246" extrusionOk="0">
                  <a:moveTo>
                    <a:pt x="0" y="0"/>
                  </a:moveTo>
                  <a:lnTo>
                    <a:pt x="254247" y="0"/>
                  </a:lnTo>
                  <a:lnTo>
                    <a:pt x="254247" y="254247"/>
                  </a:lnTo>
                  <a:lnTo>
                    <a:pt x="0" y="254247"/>
                  </a:lnTo>
                  <a:close/>
                </a:path>
              </a:pathLst>
            </a:custGeom>
            <a:noFill/>
            <a:ln w="9525" cap="flat" cmpd="sng">
              <a:solidFill>
                <a:schemeClr val="dk1"/>
              </a:solidFill>
              <a:prstDash val="solid"/>
              <a:miter lim="8000"/>
              <a:headEnd type="none" w="sm" len="sm"/>
              <a:tailEnd type="none" w="sm" len="sm"/>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768" name="Google Shape;768;p40"/>
            <p:cNvSpPr/>
            <p:nvPr/>
          </p:nvSpPr>
          <p:spPr>
            <a:xfrm>
              <a:off x="6040819" y="588600"/>
              <a:ext cx="183057" cy="183057"/>
            </a:xfrm>
            <a:custGeom>
              <a:avLst/>
              <a:gdLst/>
              <a:ahLst/>
              <a:cxnLst/>
              <a:rect l="l" t="t" r="r" b="b"/>
              <a:pathLst>
                <a:path w="254246" h="254246" extrusionOk="0">
                  <a:moveTo>
                    <a:pt x="0" y="0"/>
                  </a:moveTo>
                  <a:lnTo>
                    <a:pt x="254246" y="0"/>
                  </a:lnTo>
                  <a:lnTo>
                    <a:pt x="254246" y="254247"/>
                  </a:lnTo>
                  <a:lnTo>
                    <a:pt x="0" y="254247"/>
                  </a:lnTo>
                  <a:close/>
                </a:path>
              </a:pathLst>
            </a:custGeom>
            <a:noFill/>
            <a:ln w="9525" cap="flat" cmpd="sng">
              <a:solidFill>
                <a:schemeClr val="dk1"/>
              </a:solidFill>
              <a:prstDash val="solid"/>
              <a:miter lim="8000"/>
              <a:headEnd type="none" w="sm" len="sm"/>
              <a:tailEnd type="none" w="sm" len="sm"/>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769" name="Google Shape;769;p40"/>
            <p:cNvSpPr/>
            <p:nvPr/>
          </p:nvSpPr>
          <p:spPr>
            <a:xfrm>
              <a:off x="6040819" y="771734"/>
              <a:ext cx="183057" cy="183057"/>
            </a:xfrm>
            <a:custGeom>
              <a:avLst/>
              <a:gdLst/>
              <a:ahLst/>
              <a:cxnLst/>
              <a:rect l="l" t="t" r="r" b="b"/>
              <a:pathLst>
                <a:path w="254246" h="254246" extrusionOk="0">
                  <a:moveTo>
                    <a:pt x="0" y="0"/>
                  </a:moveTo>
                  <a:lnTo>
                    <a:pt x="254246" y="0"/>
                  </a:lnTo>
                  <a:lnTo>
                    <a:pt x="254246" y="254247"/>
                  </a:lnTo>
                  <a:lnTo>
                    <a:pt x="0" y="254247"/>
                  </a:lnTo>
                  <a:close/>
                </a:path>
              </a:pathLst>
            </a:custGeom>
            <a:noFill/>
            <a:ln w="9525" cap="flat" cmpd="sng">
              <a:solidFill>
                <a:schemeClr val="dk1"/>
              </a:solidFill>
              <a:prstDash val="solid"/>
              <a:miter lim="8000"/>
              <a:headEnd type="none" w="sm" len="sm"/>
              <a:tailEnd type="none" w="sm" len="sm"/>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770" name="Google Shape;770;p40"/>
            <p:cNvSpPr/>
            <p:nvPr/>
          </p:nvSpPr>
          <p:spPr>
            <a:xfrm>
              <a:off x="6040819" y="954868"/>
              <a:ext cx="183057" cy="183057"/>
            </a:xfrm>
            <a:custGeom>
              <a:avLst/>
              <a:gdLst/>
              <a:ahLst/>
              <a:cxnLst/>
              <a:rect l="l" t="t" r="r" b="b"/>
              <a:pathLst>
                <a:path w="254246" h="254246" extrusionOk="0">
                  <a:moveTo>
                    <a:pt x="0" y="0"/>
                  </a:moveTo>
                  <a:lnTo>
                    <a:pt x="254246" y="0"/>
                  </a:lnTo>
                  <a:lnTo>
                    <a:pt x="254246" y="254247"/>
                  </a:lnTo>
                  <a:lnTo>
                    <a:pt x="0" y="254247"/>
                  </a:lnTo>
                  <a:close/>
                </a:path>
              </a:pathLst>
            </a:custGeom>
            <a:noFill/>
            <a:ln w="9525" cap="flat" cmpd="sng">
              <a:solidFill>
                <a:schemeClr val="dk1"/>
              </a:solidFill>
              <a:prstDash val="solid"/>
              <a:miter lim="8000"/>
              <a:headEnd type="none" w="sm" len="sm"/>
              <a:tailEnd type="none" w="sm" len="sm"/>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771" name="Google Shape;771;p40"/>
            <p:cNvSpPr/>
            <p:nvPr/>
          </p:nvSpPr>
          <p:spPr>
            <a:xfrm>
              <a:off x="6040819" y="1138002"/>
              <a:ext cx="183057" cy="183057"/>
            </a:xfrm>
            <a:custGeom>
              <a:avLst/>
              <a:gdLst/>
              <a:ahLst/>
              <a:cxnLst/>
              <a:rect l="l" t="t" r="r" b="b"/>
              <a:pathLst>
                <a:path w="254246" h="254246" extrusionOk="0">
                  <a:moveTo>
                    <a:pt x="0" y="0"/>
                  </a:moveTo>
                  <a:lnTo>
                    <a:pt x="254246" y="0"/>
                  </a:lnTo>
                  <a:lnTo>
                    <a:pt x="254246" y="254247"/>
                  </a:lnTo>
                  <a:lnTo>
                    <a:pt x="0" y="254247"/>
                  </a:lnTo>
                  <a:close/>
                </a:path>
              </a:pathLst>
            </a:custGeom>
            <a:noFill/>
            <a:ln w="9525" cap="flat" cmpd="sng">
              <a:solidFill>
                <a:schemeClr val="dk1"/>
              </a:solidFill>
              <a:prstDash val="solid"/>
              <a:miter lim="8000"/>
              <a:headEnd type="none" w="sm" len="sm"/>
              <a:tailEnd type="none" w="sm" len="sm"/>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772" name="Google Shape;772;p40"/>
            <p:cNvSpPr/>
            <p:nvPr/>
          </p:nvSpPr>
          <p:spPr>
            <a:xfrm>
              <a:off x="6223953" y="588600"/>
              <a:ext cx="183057" cy="183057"/>
            </a:xfrm>
            <a:custGeom>
              <a:avLst/>
              <a:gdLst/>
              <a:ahLst/>
              <a:cxnLst/>
              <a:rect l="l" t="t" r="r" b="b"/>
              <a:pathLst>
                <a:path w="254246" h="254246" extrusionOk="0">
                  <a:moveTo>
                    <a:pt x="0" y="0"/>
                  </a:moveTo>
                  <a:lnTo>
                    <a:pt x="254246" y="0"/>
                  </a:lnTo>
                  <a:lnTo>
                    <a:pt x="254246" y="254247"/>
                  </a:lnTo>
                  <a:lnTo>
                    <a:pt x="0" y="254247"/>
                  </a:lnTo>
                  <a:close/>
                </a:path>
              </a:pathLst>
            </a:custGeom>
            <a:noFill/>
            <a:ln w="9525" cap="flat" cmpd="sng">
              <a:solidFill>
                <a:schemeClr val="dk1"/>
              </a:solidFill>
              <a:prstDash val="solid"/>
              <a:miter lim="8000"/>
              <a:headEnd type="none" w="sm" len="sm"/>
              <a:tailEnd type="none" w="sm" len="sm"/>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773" name="Google Shape;773;p40"/>
            <p:cNvSpPr/>
            <p:nvPr/>
          </p:nvSpPr>
          <p:spPr>
            <a:xfrm>
              <a:off x="6223953" y="771734"/>
              <a:ext cx="183057" cy="183057"/>
            </a:xfrm>
            <a:custGeom>
              <a:avLst/>
              <a:gdLst/>
              <a:ahLst/>
              <a:cxnLst/>
              <a:rect l="l" t="t" r="r" b="b"/>
              <a:pathLst>
                <a:path w="254246" h="254246" extrusionOk="0">
                  <a:moveTo>
                    <a:pt x="0" y="0"/>
                  </a:moveTo>
                  <a:lnTo>
                    <a:pt x="254246" y="0"/>
                  </a:lnTo>
                  <a:lnTo>
                    <a:pt x="254246" y="254247"/>
                  </a:lnTo>
                  <a:lnTo>
                    <a:pt x="0" y="254247"/>
                  </a:lnTo>
                  <a:close/>
                </a:path>
              </a:pathLst>
            </a:custGeom>
            <a:noFill/>
            <a:ln w="9525" cap="flat" cmpd="sng">
              <a:solidFill>
                <a:schemeClr val="dk1"/>
              </a:solidFill>
              <a:prstDash val="solid"/>
              <a:miter lim="8000"/>
              <a:headEnd type="none" w="sm" len="sm"/>
              <a:tailEnd type="none" w="sm" len="sm"/>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774" name="Google Shape;774;p40"/>
            <p:cNvSpPr/>
            <p:nvPr/>
          </p:nvSpPr>
          <p:spPr>
            <a:xfrm>
              <a:off x="6223953" y="954868"/>
              <a:ext cx="183057" cy="183057"/>
            </a:xfrm>
            <a:custGeom>
              <a:avLst/>
              <a:gdLst/>
              <a:ahLst/>
              <a:cxnLst/>
              <a:rect l="l" t="t" r="r" b="b"/>
              <a:pathLst>
                <a:path w="254246" h="254246" extrusionOk="0">
                  <a:moveTo>
                    <a:pt x="0" y="0"/>
                  </a:moveTo>
                  <a:lnTo>
                    <a:pt x="254246" y="0"/>
                  </a:lnTo>
                  <a:lnTo>
                    <a:pt x="254246" y="254247"/>
                  </a:lnTo>
                  <a:lnTo>
                    <a:pt x="0" y="254247"/>
                  </a:lnTo>
                  <a:close/>
                </a:path>
              </a:pathLst>
            </a:custGeom>
            <a:noFill/>
            <a:ln w="9525" cap="flat" cmpd="sng">
              <a:solidFill>
                <a:schemeClr val="dk1"/>
              </a:solidFill>
              <a:prstDash val="solid"/>
              <a:miter lim="8000"/>
              <a:headEnd type="none" w="sm" len="sm"/>
              <a:tailEnd type="none" w="sm" len="sm"/>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775" name="Google Shape;775;p40"/>
            <p:cNvSpPr/>
            <p:nvPr/>
          </p:nvSpPr>
          <p:spPr>
            <a:xfrm>
              <a:off x="6223953" y="1138002"/>
              <a:ext cx="183057" cy="183057"/>
            </a:xfrm>
            <a:custGeom>
              <a:avLst/>
              <a:gdLst/>
              <a:ahLst/>
              <a:cxnLst/>
              <a:rect l="l" t="t" r="r" b="b"/>
              <a:pathLst>
                <a:path w="254246" h="254246" extrusionOk="0">
                  <a:moveTo>
                    <a:pt x="0" y="0"/>
                  </a:moveTo>
                  <a:lnTo>
                    <a:pt x="254246" y="0"/>
                  </a:lnTo>
                  <a:lnTo>
                    <a:pt x="254246" y="254247"/>
                  </a:lnTo>
                  <a:lnTo>
                    <a:pt x="0" y="254247"/>
                  </a:lnTo>
                  <a:close/>
                </a:path>
              </a:pathLst>
            </a:custGeom>
            <a:noFill/>
            <a:ln w="9525" cap="flat" cmpd="sng">
              <a:solidFill>
                <a:schemeClr val="dk1"/>
              </a:solidFill>
              <a:prstDash val="solid"/>
              <a:miter lim="8000"/>
              <a:headEnd type="none" w="sm" len="sm"/>
              <a:tailEnd type="none" w="sm" len="sm"/>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776" name="Google Shape;776;p40"/>
            <p:cNvSpPr/>
            <p:nvPr/>
          </p:nvSpPr>
          <p:spPr>
            <a:xfrm>
              <a:off x="6407087" y="588600"/>
              <a:ext cx="183057" cy="183057"/>
            </a:xfrm>
            <a:custGeom>
              <a:avLst/>
              <a:gdLst/>
              <a:ahLst/>
              <a:cxnLst/>
              <a:rect l="l" t="t" r="r" b="b"/>
              <a:pathLst>
                <a:path w="254246" h="254246" extrusionOk="0">
                  <a:moveTo>
                    <a:pt x="254247" y="254247"/>
                  </a:moveTo>
                  <a:lnTo>
                    <a:pt x="0" y="254247"/>
                  </a:lnTo>
                  <a:lnTo>
                    <a:pt x="0" y="0"/>
                  </a:lnTo>
                  <a:lnTo>
                    <a:pt x="148203" y="0"/>
                  </a:lnTo>
                  <a:cubicBezTo>
                    <a:pt x="206770" y="0"/>
                    <a:pt x="254247" y="47477"/>
                    <a:pt x="254247" y="106044"/>
                  </a:cubicBezTo>
                  <a:lnTo>
                    <a:pt x="254247" y="254247"/>
                  </a:lnTo>
                  <a:close/>
                </a:path>
              </a:pathLst>
            </a:custGeom>
            <a:noFill/>
            <a:ln w="9525" cap="flat" cmpd="sng">
              <a:solidFill>
                <a:schemeClr val="dk1"/>
              </a:solidFill>
              <a:prstDash val="solid"/>
              <a:miter lim="8000"/>
              <a:headEnd type="none" w="sm" len="sm"/>
              <a:tailEnd type="none" w="sm" len="sm"/>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777" name="Google Shape;777;p40"/>
            <p:cNvSpPr/>
            <p:nvPr/>
          </p:nvSpPr>
          <p:spPr>
            <a:xfrm>
              <a:off x="6407087" y="771734"/>
              <a:ext cx="183057" cy="183057"/>
            </a:xfrm>
            <a:custGeom>
              <a:avLst/>
              <a:gdLst/>
              <a:ahLst/>
              <a:cxnLst/>
              <a:rect l="l" t="t" r="r" b="b"/>
              <a:pathLst>
                <a:path w="254246" h="254246" extrusionOk="0">
                  <a:moveTo>
                    <a:pt x="0" y="0"/>
                  </a:moveTo>
                  <a:lnTo>
                    <a:pt x="254247" y="0"/>
                  </a:lnTo>
                  <a:lnTo>
                    <a:pt x="254247" y="254247"/>
                  </a:lnTo>
                  <a:lnTo>
                    <a:pt x="0" y="254247"/>
                  </a:lnTo>
                  <a:close/>
                </a:path>
              </a:pathLst>
            </a:custGeom>
            <a:noFill/>
            <a:ln w="9525" cap="flat" cmpd="sng">
              <a:solidFill>
                <a:schemeClr val="dk1"/>
              </a:solidFill>
              <a:prstDash val="solid"/>
              <a:miter lim="8000"/>
              <a:headEnd type="none" w="sm" len="sm"/>
              <a:tailEnd type="none" w="sm" len="sm"/>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778" name="Google Shape;778;p40"/>
            <p:cNvSpPr/>
            <p:nvPr/>
          </p:nvSpPr>
          <p:spPr>
            <a:xfrm>
              <a:off x="6407087" y="954868"/>
              <a:ext cx="183057" cy="183057"/>
            </a:xfrm>
            <a:custGeom>
              <a:avLst/>
              <a:gdLst/>
              <a:ahLst/>
              <a:cxnLst/>
              <a:rect l="l" t="t" r="r" b="b"/>
              <a:pathLst>
                <a:path w="254246" h="254246" extrusionOk="0">
                  <a:moveTo>
                    <a:pt x="0" y="0"/>
                  </a:moveTo>
                  <a:lnTo>
                    <a:pt x="254247" y="0"/>
                  </a:lnTo>
                  <a:lnTo>
                    <a:pt x="254247" y="254247"/>
                  </a:lnTo>
                  <a:lnTo>
                    <a:pt x="0" y="254247"/>
                  </a:lnTo>
                  <a:close/>
                </a:path>
              </a:pathLst>
            </a:custGeom>
            <a:noFill/>
            <a:ln w="9525" cap="flat" cmpd="sng">
              <a:solidFill>
                <a:schemeClr val="dk1"/>
              </a:solidFill>
              <a:prstDash val="solid"/>
              <a:miter lim="8000"/>
              <a:headEnd type="none" w="sm" len="sm"/>
              <a:tailEnd type="none" w="sm" len="sm"/>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779" name="Google Shape;779;p40"/>
            <p:cNvSpPr/>
            <p:nvPr/>
          </p:nvSpPr>
          <p:spPr>
            <a:xfrm>
              <a:off x="6407032" y="1138002"/>
              <a:ext cx="183057" cy="183002"/>
            </a:xfrm>
            <a:custGeom>
              <a:avLst/>
              <a:gdLst/>
              <a:ahLst/>
              <a:cxnLst/>
              <a:rect l="l" t="t" r="r" b="b"/>
              <a:pathLst>
                <a:path w="254246" h="254170" extrusionOk="0">
                  <a:moveTo>
                    <a:pt x="148203" y="254171"/>
                  </a:moveTo>
                  <a:lnTo>
                    <a:pt x="0" y="254171"/>
                  </a:lnTo>
                  <a:lnTo>
                    <a:pt x="0" y="0"/>
                  </a:lnTo>
                  <a:lnTo>
                    <a:pt x="254247" y="0"/>
                  </a:lnTo>
                  <a:lnTo>
                    <a:pt x="254247" y="148203"/>
                  </a:lnTo>
                  <a:cubicBezTo>
                    <a:pt x="254323" y="206694"/>
                    <a:pt x="206770" y="254171"/>
                    <a:pt x="148203" y="254171"/>
                  </a:cubicBezTo>
                  <a:close/>
                </a:path>
              </a:pathLst>
            </a:custGeom>
            <a:noFill/>
            <a:ln w="9525" cap="flat" cmpd="sng">
              <a:solidFill>
                <a:schemeClr val="dk1"/>
              </a:solidFill>
              <a:prstDash val="solid"/>
              <a:miter lim="8000"/>
              <a:headEnd type="none" w="sm" len="sm"/>
              <a:tailEnd type="none" w="sm" len="sm"/>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780" name="Google Shape;780;p40"/>
            <p:cNvSpPr/>
            <p:nvPr/>
          </p:nvSpPr>
          <p:spPr>
            <a:xfrm>
              <a:off x="5646646" y="740710"/>
              <a:ext cx="55786" cy="55786"/>
            </a:xfrm>
            <a:custGeom>
              <a:avLst/>
              <a:gdLst/>
              <a:ahLst/>
              <a:cxnLst/>
              <a:rect l="l" t="t" r="r" b="b"/>
              <a:pathLst>
                <a:path w="77481" h="77481" extrusionOk="0">
                  <a:moveTo>
                    <a:pt x="77482" y="38741"/>
                  </a:moveTo>
                  <a:cubicBezTo>
                    <a:pt x="77482" y="60162"/>
                    <a:pt x="60162" y="77482"/>
                    <a:pt x="38741" y="77482"/>
                  </a:cubicBezTo>
                  <a:cubicBezTo>
                    <a:pt x="17319" y="77482"/>
                    <a:pt x="0" y="60162"/>
                    <a:pt x="0" y="38741"/>
                  </a:cubicBezTo>
                  <a:cubicBezTo>
                    <a:pt x="0" y="17319"/>
                    <a:pt x="17319" y="0"/>
                    <a:pt x="38741" y="0"/>
                  </a:cubicBezTo>
                  <a:cubicBezTo>
                    <a:pt x="60162" y="76"/>
                    <a:pt x="77482" y="17395"/>
                    <a:pt x="77482" y="38741"/>
                  </a:cubicBezTo>
                  <a:close/>
                </a:path>
              </a:pathLst>
            </a:custGeom>
            <a:solidFill>
              <a:schemeClr val="accent2"/>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781" name="Google Shape;781;p40"/>
            <p:cNvSpPr/>
            <p:nvPr/>
          </p:nvSpPr>
          <p:spPr>
            <a:xfrm>
              <a:off x="5741250" y="831703"/>
              <a:ext cx="55786" cy="55786"/>
            </a:xfrm>
            <a:custGeom>
              <a:avLst/>
              <a:gdLst/>
              <a:ahLst/>
              <a:cxnLst/>
              <a:rect l="l" t="t" r="r" b="b"/>
              <a:pathLst>
                <a:path w="77481" h="77481" extrusionOk="0">
                  <a:moveTo>
                    <a:pt x="77482" y="38741"/>
                  </a:moveTo>
                  <a:cubicBezTo>
                    <a:pt x="77482" y="60137"/>
                    <a:pt x="60138" y="77482"/>
                    <a:pt x="38741" y="77482"/>
                  </a:cubicBezTo>
                  <a:cubicBezTo>
                    <a:pt x="17345" y="77482"/>
                    <a:pt x="1" y="60137"/>
                    <a:pt x="1" y="38741"/>
                  </a:cubicBezTo>
                  <a:cubicBezTo>
                    <a:pt x="1" y="17345"/>
                    <a:pt x="17345" y="0"/>
                    <a:pt x="38741" y="0"/>
                  </a:cubicBezTo>
                  <a:cubicBezTo>
                    <a:pt x="60138" y="0"/>
                    <a:pt x="77482" y="17345"/>
                    <a:pt x="77482" y="38741"/>
                  </a:cubicBezTo>
                  <a:close/>
                </a:path>
              </a:pathLst>
            </a:custGeom>
            <a:solidFill>
              <a:schemeClr val="accent2"/>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782" name="Google Shape;782;p40"/>
            <p:cNvSpPr/>
            <p:nvPr/>
          </p:nvSpPr>
          <p:spPr>
            <a:xfrm>
              <a:off x="5961208" y="633029"/>
              <a:ext cx="55786" cy="55786"/>
            </a:xfrm>
            <a:custGeom>
              <a:avLst/>
              <a:gdLst/>
              <a:ahLst/>
              <a:cxnLst/>
              <a:rect l="l" t="t" r="r" b="b"/>
              <a:pathLst>
                <a:path w="77481" h="77481" extrusionOk="0">
                  <a:moveTo>
                    <a:pt x="77482" y="38741"/>
                  </a:moveTo>
                  <a:cubicBezTo>
                    <a:pt x="77482" y="60162"/>
                    <a:pt x="60162" y="77482"/>
                    <a:pt x="38741" y="77482"/>
                  </a:cubicBezTo>
                  <a:cubicBezTo>
                    <a:pt x="17319" y="77482"/>
                    <a:pt x="0" y="60162"/>
                    <a:pt x="0" y="38741"/>
                  </a:cubicBezTo>
                  <a:cubicBezTo>
                    <a:pt x="0" y="17319"/>
                    <a:pt x="17319" y="0"/>
                    <a:pt x="38741" y="0"/>
                  </a:cubicBezTo>
                  <a:cubicBezTo>
                    <a:pt x="60162" y="0"/>
                    <a:pt x="77482" y="17395"/>
                    <a:pt x="77482" y="38741"/>
                  </a:cubicBezTo>
                  <a:close/>
                </a:path>
              </a:pathLst>
            </a:custGeom>
            <a:solidFill>
              <a:schemeClr val="lt2"/>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783" name="Google Shape;783;p40"/>
            <p:cNvSpPr/>
            <p:nvPr/>
          </p:nvSpPr>
          <p:spPr>
            <a:xfrm>
              <a:off x="5829780" y="990597"/>
              <a:ext cx="55786" cy="55786"/>
            </a:xfrm>
            <a:custGeom>
              <a:avLst/>
              <a:gdLst/>
              <a:ahLst/>
              <a:cxnLst/>
              <a:rect l="l" t="t" r="r" b="b"/>
              <a:pathLst>
                <a:path w="77481" h="77481" extrusionOk="0">
                  <a:moveTo>
                    <a:pt x="77482" y="38741"/>
                  </a:moveTo>
                  <a:cubicBezTo>
                    <a:pt x="77482" y="60162"/>
                    <a:pt x="60162" y="77482"/>
                    <a:pt x="38741" y="77482"/>
                  </a:cubicBezTo>
                  <a:cubicBezTo>
                    <a:pt x="17320" y="77482"/>
                    <a:pt x="0" y="60162"/>
                    <a:pt x="0" y="38741"/>
                  </a:cubicBezTo>
                  <a:cubicBezTo>
                    <a:pt x="0" y="17319"/>
                    <a:pt x="17320" y="0"/>
                    <a:pt x="38741" y="0"/>
                  </a:cubicBezTo>
                  <a:cubicBezTo>
                    <a:pt x="60086" y="0"/>
                    <a:pt x="77482" y="17395"/>
                    <a:pt x="77482" y="38741"/>
                  </a:cubicBezTo>
                  <a:close/>
                </a:path>
              </a:pathLst>
            </a:custGeom>
            <a:solidFill>
              <a:schemeClr val="accent4"/>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784" name="Google Shape;784;p40"/>
            <p:cNvSpPr/>
            <p:nvPr/>
          </p:nvSpPr>
          <p:spPr>
            <a:xfrm>
              <a:off x="6099858" y="1214768"/>
              <a:ext cx="55786" cy="55786"/>
            </a:xfrm>
            <a:custGeom>
              <a:avLst/>
              <a:gdLst/>
              <a:ahLst/>
              <a:cxnLst/>
              <a:rect l="l" t="t" r="r" b="b"/>
              <a:pathLst>
                <a:path w="77481" h="77481" extrusionOk="0">
                  <a:moveTo>
                    <a:pt x="77482" y="38741"/>
                  </a:moveTo>
                  <a:cubicBezTo>
                    <a:pt x="77482" y="60137"/>
                    <a:pt x="60137" y="77482"/>
                    <a:pt x="38741" y="77482"/>
                  </a:cubicBezTo>
                  <a:cubicBezTo>
                    <a:pt x="17345" y="77482"/>
                    <a:pt x="0" y="60137"/>
                    <a:pt x="0" y="38741"/>
                  </a:cubicBezTo>
                  <a:cubicBezTo>
                    <a:pt x="0" y="17345"/>
                    <a:pt x="17345" y="0"/>
                    <a:pt x="38741" y="0"/>
                  </a:cubicBezTo>
                  <a:cubicBezTo>
                    <a:pt x="60137" y="0"/>
                    <a:pt x="77482" y="17345"/>
                    <a:pt x="77482" y="38741"/>
                  </a:cubicBezTo>
                  <a:close/>
                </a:path>
              </a:pathLst>
            </a:custGeom>
            <a:solidFill>
              <a:schemeClr val="accent3"/>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785" name="Google Shape;785;p40"/>
            <p:cNvSpPr/>
            <p:nvPr/>
          </p:nvSpPr>
          <p:spPr>
            <a:xfrm>
              <a:off x="5891007" y="926963"/>
              <a:ext cx="55786" cy="55786"/>
            </a:xfrm>
            <a:custGeom>
              <a:avLst/>
              <a:gdLst/>
              <a:ahLst/>
              <a:cxnLst/>
              <a:rect l="l" t="t" r="r" b="b"/>
              <a:pathLst>
                <a:path w="77481" h="77481" extrusionOk="0">
                  <a:moveTo>
                    <a:pt x="77482" y="38741"/>
                  </a:moveTo>
                  <a:cubicBezTo>
                    <a:pt x="77482" y="60137"/>
                    <a:pt x="60137" y="77482"/>
                    <a:pt x="38741" y="77482"/>
                  </a:cubicBezTo>
                  <a:cubicBezTo>
                    <a:pt x="17345" y="77482"/>
                    <a:pt x="1" y="60137"/>
                    <a:pt x="1" y="38741"/>
                  </a:cubicBezTo>
                  <a:cubicBezTo>
                    <a:pt x="1" y="17345"/>
                    <a:pt x="17345" y="0"/>
                    <a:pt x="38741" y="0"/>
                  </a:cubicBezTo>
                  <a:cubicBezTo>
                    <a:pt x="60137" y="0"/>
                    <a:pt x="77482" y="17345"/>
                    <a:pt x="77482" y="38741"/>
                  </a:cubicBezTo>
                  <a:close/>
                </a:path>
              </a:pathLst>
            </a:custGeom>
            <a:solidFill>
              <a:schemeClr val="accent4"/>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786" name="Google Shape;786;p40"/>
            <p:cNvSpPr/>
            <p:nvPr/>
          </p:nvSpPr>
          <p:spPr>
            <a:xfrm>
              <a:off x="5543343" y="633029"/>
              <a:ext cx="55786" cy="55786"/>
            </a:xfrm>
            <a:custGeom>
              <a:avLst/>
              <a:gdLst/>
              <a:ahLst/>
              <a:cxnLst/>
              <a:rect l="l" t="t" r="r" b="b"/>
              <a:pathLst>
                <a:path w="77481" h="77481" extrusionOk="0">
                  <a:moveTo>
                    <a:pt x="77482" y="38741"/>
                  </a:moveTo>
                  <a:cubicBezTo>
                    <a:pt x="77482" y="60162"/>
                    <a:pt x="60162" y="77482"/>
                    <a:pt x="38741" y="77482"/>
                  </a:cubicBezTo>
                  <a:cubicBezTo>
                    <a:pt x="17319" y="77482"/>
                    <a:pt x="0" y="60162"/>
                    <a:pt x="0" y="38741"/>
                  </a:cubicBezTo>
                  <a:cubicBezTo>
                    <a:pt x="0" y="17319"/>
                    <a:pt x="17319" y="0"/>
                    <a:pt x="38741" y="0"/>
                  </a:cubicBezTo>
                  <a:cubicBezTo>
                    <a:pt x="60086" y="0"/>
                    <a:pt x="77482" y="17395"/>
                    <a:pt x="77482" y="38741"/>
                  </a:cubicBezTo>
                  <a:close/>
                </a:path>
              </a:pathLst>
            </a:custGeom>
            <a:solidFill>
              <a:schemeClr val="accent3"/>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787" name="Google Shape;787;p40"/>
            <p:cNvSpPr/>
            <p:nvPr/>
          </p:nvSpPr>
          <p:spPr>
            <a:xfrm>
              <a:off x="5829780" y="850142"/>
              <a:ext cx="55786" cy="55786"/>
            </a:xfrm>
            <a:custGeom>
              <a:avLst/>
              <a:gdLst/>
              <a:ahLst/>
              <a:cxnLst/>
              <a:rect l="l" t="t" r="r" b="b"/>
              <a:pathLst>
                <a:path w="77481" h="77481" extrusionOk="0">
                  <a:moveTo>
                    <a:pt x="77482" y="38741"/>
                  </a:moveTo>
                  <a:cubicBezTo>
                    <a:pt x="77482" y="60162"/>
                    <a:pt x="60162" y="77482"/>
                    <a:pt x="38741" y="77482"/>
                  </a:cubicBezTo>
                  <a:cubicBezTo>
                    <a:pt x="17320" y="77482"/>
                    <a:pt x="0" y="60162"/>
                    <a:pt x="0" y="38741"/>
                  </a:cubicBezTo>
                  <a:cubicBezTo>
                    <a:pt x="0" y="17319"/>
                    <a:pt x="17320" y="0"/>
                    <a:pt x="38741" y="0"/>
                  </a:cubicBezTo>
                  <a:cubicBezTo>
                    <a:pt x="60086" y="0"/>
                    <a:pt x="77482" y="17319"/>
                    <a:pt x="77482" y="38741"/>
                  </a:cubicBezTo>
                  <a:close/>
                </a:path>
              </a:pathLst>
            </a:custGeom>
            <a:solidFill>
              <a:schemeClr val="accent1"/>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788" name="Google Shape;788;p40"/>
            <p:cNvSpPr/>
            <p:nvPr/>
          </p:nvSpPr>
          <p:spPr>
            <a:xfrm>
              <a:off x="5741250" y="935444"/>
              <a:ext cx="55786" cy="55786"/>
            </a:xfrm>
            <a:custGeom>
              <a:avLst/>
              <a:gdLst/>
              <a:ahLst/>
              <a:cxnLst/>
              <a:rect l="l" t="t" r="r" b="b"/>
              <a:pathLst>
                <a:path w="77481" h="77481" extrusionOk="0">
                  <a:moveTo>
                    <a:pt x="77482" y="38741"/>
                  </a:moveTo>
                  <a:cubicBezTo>
                    <a:pt x="77482" y="60137"/>
                    <a:pt x="60138" y="77482"/>
                    <a:pt x="38741" y="77482"/>
                  </a:cubicBezTo>
                  <a:cubicBezTo>
                    <a:pt x="17345" y="77482"/>
                    <a:pt x="1" y="60137"/>
                    <a:pt x="1" y="38741"/>
                  </a:cubicBezTo>
                  <a:cubicBezTo>
                    <a:pt x="1" y="17345"/>
                    <a:pt x="17345" y="0"/>
                    <a:pt x="38741" y="0"/>
                  </a:cubicBezTo>
                  <a:cubicBezTo>
                    <a:pt x="60138" y="0"/>
                    <a:pt x="77482" y="17345"/>
                    <a:pt x="77482" y="38741"/>
                  </a:cubicBezTo>
                  <a:close/>
                </a:path>
              </a:pathLst>
            </a:custGeom>
            <a:solidFill>
              <a:schemeClr val="accent1"/>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789" name="Google Shape;789;p40"/>
            <p:cNvSpPr/>
            <p:nvPr/>
          </p:nvSpPr>
          <p:spPr>
            <a:xfrm>
              <a:off x="5575516" y="1018503"/>
              <a:ext cx="55786" cy="55786"/>
            </a:xfrm>
            <a:custGeom>
              <a:avLst/>
              <a:gdLst/>
              <a:ahLst/>
              <a:cxnLst/>
              <a:rect l="l" t="t" r="r" b="b"/>
              <a:pathLst>
                <a:path w="77481" h="77481" extrusionOk="0">
                  <a:moveTo>
                    <a:pt x="77482" y="38741"/>
                  </a:moveTo>
                  <a:cubicBezTo>
                    <a:pt x="77482" y="60162"/>
                    <a:pt x="60162" y="77482"/>
                    <a:pt x="38741" y="77482"/>
                  </a:cubicBezTo>
                  <a:cubicBezTo>
                    <a:pt x="17319" y="77482"/>
                    <a:pt x="0" y="60162"/>
                    <a:pt x="0" y="38741"/>
                  </a:cubicBezTo>
                  <a:cubicBezTo>
                    <a:pt x="0" y="17319"/>
                    <a:pt x="17319" y="0"/>
                    <a:pt x="38741" y="0"/>
                  </a:cubicBezTo>
                  <a:cubicBezTo>
                    <a:pt x="60086" y="0"/>
                    <a:pt x="77482" y="17395"/>
                    <a:pt x="77482" y="38741"/>
                  </a:cubicBezTo>
                  <a:close/>
                </a:path>
              </a:pathLst>
            </a:custGeom>
            <a:solidFill>
              <a:schemeClr val="accent2"/>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790" name="Google Shape;790;p40"/>
            <p:cNvSpPr/>
            <p:nvPr/>
          </p:nvSpPr>
          <p:spPr>
            <a:xfrm>
              <a:off x="5547610" y="1173732"/>
              <a:ext cx="55787" cy="55786"/>
            </a:xfrm>
            <a:custGeom>
              <a:avLst/>
              <a:gdLst/>
              <a:ahLst/>
              <a:cxnLst/>
              <a:rect l="l" t="t" r="r" b="b"/>
              <a:pathLst>
                <a:path w="77482" h="77481" extrusionOk="0">
                  <a:moveTo>
                    <a:pt x="77482" y="38741"/>
                  </a:moveTo>
                  <a:cubicBezTo>
                    <a:pt x="77482" y="60162"/>
                    <a:pt x="60163" y="77482"/>
                    <a:pt x="38742" y="77482"/>
                  </a:cubicBezTo>
                  <a:cubicBezTo>
                    <a:pt x="17320" y="77482"/>
                    <a:pt x="0" y="60162"/>
                    <a:pt x="0" y="38741"/>
                  </a:cubicBezTo>
                  <a:cubicBezTo>
                    <a:pt x="0" y="17320"/>
                    <a:pt x="17320" y="0"/>
                    <a:pt x="38742" y="0"/>
                  </a:cubicBezTo>
                  <a:cubicBezTo>
                    <a:pt x="60163" y="0"/>
                    <a:pt x="77482" y="17396"/>
                    <a:pt x="77482" y="38741"/>
                  </a:cubicBezTo>
                  <a:close/>
                </a:path>
              </a:pathLst>
            </a:custGeom>
            <a:solidFill>
              <a:schemeClr val="lt2"/>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791" name="Google Shape;791;p40"/>
            <p:cNvSpPr/>
            <p:nvPr/>
          </p:nvSpPr>
          <p:spPr>
            <a:xfrm>
              <a:off x="5646646" y="878047"/>
              <a:ext cx="55786" cy="55786"/>
            </a:xfrm>
            <a:custGeom>
              <a:avLst/>
              <a:gdLst/>
              <a:ahLst/>
              <a:cxnLst/>
              <a:rect l="l" t="t" r="r" b="b"/>
              <a:pathLst>
                <a:path w="77481" h="77481" extrusionOk="0">
                  <a:moveTo>
                    <a:pt x="77482" y="38741"/>
                  </a:moveTo>
                  <a:cubicBezTo>
                    <a:pt x="77482" y="60162"/>
                    <a:pt x="60162" y="77482"/>
                    <a:pt x="38741" y="77482"/>
                  </a:cubicBezTo>
                  <a:cubicBezTo>
                    <a:pt x="17319" y="77482"/>
                    <a:pt x="0" y="60162"/>
                    <a:pt x="0" y="38741"/>
                  </a:cubicBezTo>
                  <a:cubicBezTo>
                    <a:pt x="0" y="17319"/>
                    <a:pt x="17319" y="0"/>
                    <a:pt x="38741" y="0"/>
                  </a:cubicBezTo>
                  <a:cubicBezTo>
                    <a:pt x="60162" y="0"/>
                    <a:pt x="77482" y="17319"/>
                    <a:pt x="77482" y="38741"/>
                  </a:cubicBezTo>
                  <a:close/>
                </a:path>
              </a:pathLst>
            </a:custGeom>
            <a:noFill/>
            <a:ln w="9525" cap="flat" cmpd="sng">
              <a:solidFill>
                <a:schemeClr val="dk1"/>
              </a:solidFill>
              <a:prstDash val="solid"/>
              <a:miter lim="8000"/>
              <a:headEnd type="none" w="sm" len="sm"/>
              <a:tailEnd type="none" w="sm" len="sm"/>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792" name="Google Shape;792;p40"/>
            <p:cNvSpPr/>
            <p:nvPr/>
          </p:nvSpPr>
          <p:spPr>
            <a:xfrm>
              <a:off x="6292621" y="803852"/>
              <a:ext cx="55786" cy="55786"/>
            </a:xfrm>
            <a:custGeom>
              <a:avLst/>
              <a:gdLst/>
              <a:ahLst/>
              <a:cxnLst/>
              <a:rect l="l" t="t" r="r" b="b"/>
              <a:pathLst>
                <a:path w="77481" h="77481" extrusionOk="0">
                  <a:moveTo>
                    <a:pt x="77482" y="38741"/>
                  </a:moveTo>
                  <a:cubicBezTo>
                    <a:pt x="77482" y="60162"/>
                    <a:pt x="60163" y="77482"/>
                    <a:pt x="38741" y="77482"/>
                  </a:cubicBezTo>
                  <a:cubicBezTo>
                    <a:pt x="17320" y="77482"/>
                    <a:pt x="0" y="60162"/>
                    <a:pt x="0" y="38741"/>
                  </a:cubicBezTo>
                  <a:cubicBezTo>
                    <a:pt x="0" y="17319"/>
                    <a:pt x="17320" y="0"/>
                    <a:pt x="38741" y="0"/>
                  </a:cubicBezTo>
                  <a:cubicBezTo>
                    <a:pt x="60163" y="0"/>
                    <a:pt x="77482" y="17319"/>
                    <a:pt x="77482" y="38741"/>
                  </a:cubicBezTo>
                  <a:close/>
                </a:path>
              </a:pathLst>
            </a:custGeom>
            <a:noFill/>
            <a:ln w="9525" cap="flat" cmpd="sng">
              <a:solidFill>
                <a:schemeClr val="dk1"/>
              </a:solidFill>
              <a:prstDash val="solid"/>
              <a:miter lim="8000"/>
              <a:headEnd type="none" w="sm" len="sm"/>
              <a:tailEnd type="none" w="sm" len="sm"/>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57"/>
        <p:cNvGrpSpPr/>
        <p:nvPr/>
      </p:nvGrpSpPr>
      <p:grpSpPr>
        <a:xfrm>
          <a:off x="0" y="0"/>
          <a:ext cx="0" cy="0"/>
          <a:chOff x="0" y="0"/>
          <a:chExt cx="0" cy="0"/>
        </a:xfrm>
      </p:grpSpPr>
      <p:sp>
        <p:nvSpPr>
          <p:cNvPr id="658" name="Google Shape;658;p38"/>
          <p:cNvSpPr txBox="1">
            <a:spLocks noGrp="1"/>
          </p:cNvSpPr>
          <p:nvPr>
            <p:ph type="title"/>
          </p:nvPr>
        </p:nvSpPr>
        <p:spPr>
          <a:xfrm>
            <a:off x="960000" y="593367"/>
            <a:ext cx="10272000" cy="763600"/>
          </a:xfrm>
          <a:prstGeom prst="rect">
            <a:avLst/>
          </a:prstGeom>
          <a:ln>
            <a:noFill/>
          </a:ln>
        </p:spPr>
        <p:txBody>
          <a:bodyPr spcFirstLastPara="1" vert="horz" wrap="square" lIns="121900" tIns="121900" rIns="121900" bIns="121900" rtlCol="0" anchor="t" anchorCtr="0">
            <a:noAutofit/>
          </a:bodyPr>
          <a:lstStyle/>
          <a:p>
            <a:r>
              <a:rPr lang="en-US" sz="3733" b="1" dirty="0"/>
              <a:t>Methodologies</a:t>
            </a:r>
            <a:endParaRPr dirty="0"/>
          </a:p>
        </p:txBody>
      </p:sp>
      <p:sp>
        <p:nvSpPr>
          <p:cNvPr id="659" name="Google Shape;659;p38"/>
          <p:cNvSpPr txBox="1">
            <a:spLocks noGrp="1"/>
          </p:cNvSpPr>
          <p:nvPr>
            <p:ph type="subTitle" idx="1"/>
          </p:nvPr>
        </p:nvSpPr>
        <p:spPr>
          <a:xfrm>
            <a:off x="5048199" y="2009018"/>
            <a:ext cx="6200400" cy="763600"/>
          </a:xfrm>
          <a:prstGeom prst="rect">
            <a:avLst/>
          </a:prstGeom>
        </p:spPr>
        <p:txBody>
          <a:bodyPr spcFirstLastPara="1" vert="horz" wrap="square" lIns="121900" tIns="121900" rIns="121900" bIns="121900" rtlCol="0" anchor="t" anchorCtr="0">
            <a:noAutofit/>
          </a:bodyPr>
          <a:lstStyle/>
          <a:p>
            <a:pPr marL="0" indent="0"/>
            <a:r>
              <a:rPr lang="en-US" sz="1600" dirty="0"/>
              <a:t>Involved handling missing values, converting date formats, standardizing categorical variables, and removing outliers using the IQR method to ensure reliable insights</a:t>
            </a:r>
            <a:endParaRPr sz="1600" dirty="0"/>
          </a:p>
        </p:txBody>
      </p:sp>
      <p:sp>
        <p:nvSpPr>
          <p:cNvPr id="660" name="Google Shape;660;p38"/>
          <p:cNvSpPr txBox="1">
            <a:spLocks noGrp="1"/>
          </p:cNvSpPr>
          <p:nvPr>
            <p:ph type="subTitle" idx="2"/>
          </p:nvPr>
        </p:nvSpPr>
        <p:spPr>
          <a:xfrm>
            <a:off x="5026927" y="1434328"/>
            <a:ext cx="6200400" cy="596800"/>
          </a:xfrm>
          <a:prstGeom prst="rect">
            <a:avLst/>
          </a:prstGeom>
        </p:spPr>
        <p:txBody>
          <a:bodyPr spcFirstLastPara="1" vert="horz" wrap="square" lIns="121900" tIns="121900" rIns="121900" bIns="121900" rtlCol="0" anchor="b" anchorCtr="0">
            <a:noAutofit/>
          </a:bodyPr>
          <a:lstStyle/>
          <a:p>
            <a:pPr marL="0" indent="0"/>
            <a:r>
              <a:rPr lang="en-US" b="1" dirty="0"/>
              <a:t>Data Collection &amp; Preprocessing</a:t>
            </a:r>
            <a:endParaRPr b="1" dirty="0"/>
          </a:p>
        </p:txBody>
      </p:sp>
      <p:sp>
        <p:nvSpPr>
          <p:cNvPr id="662" name="Google Shape;662;p38"/>
          <p:cNvSpPr txBox="1">
            <a:spLocks noGrp="1"/>
          </p:cNvSpPr>
          <p:nvPr>
            <p:ph type="subTitle" idx="4"/>
          </p:nvPr>
        </p:nvSpPr>
        <p:spPr>
          <a:xfrm>
            <a:off x="4938141" y="3180957"/>
            <a:ext cx="6420515" cy="596800"/>
          </a:xfrm>
          <a:prstGeom prst="rect">
            <a:avLst/>
          </a:prstGeom>
        </p:spPr>
        <p:txBody>
          <a:bodyPr spcFirstLastPara="1" vert="horz" wrap="square" lIns="121900" tIns="121900" rIns="121900" bIns="121900" rtlCol="0" anchor="b" anchorCtr="0">
            <a:noAutofit/>
          </a:bodyPr>
          <a:lstStyle/>
          <a:p>
            <a:r>
              <a:rPr lang="en-US" b="1" dirty="0"/>
              <a:t>Exploratory Data Analysis (EDA) </a:t>
            </a:r>
            <a:r>
              <a:rPr lang="en-US" sz="1800" b="1" dirty="0"/>
              <a:t>- </a:t>
            </a:r>
            <a:r>
              <a:rPr lang="en-US" sz="1800" dirty="0"/>
              <a:t>Identifying delay patterns and trends over time.</a:t>
            </a:r>
          </a:p>
        </p:txBody>
      </p:sp>
      <p:sp>
        <p:nvSpPr>
          <p:cNvPr id="664" name="Google Shape;664;p38"/>
          <p:cNvSpPr txBox="1">
            <a:spLocks noGrp="1"/>
          </p:cNvSpPr>
          <p:nvPr>
            <p:ph type="subTitle" idx="6"/>
          </p:nvPr>
        </p:nvSpPr>
        <p:spPr>
          <a:xfrm>
            <a:off x="4857008" y="3953061"/>
            <a:ext cx="6245690" cy="596800"/>
          </a:xfrm>
          <a:prstGeom prst="rect">
            <a:avLst/>
          </a:prstGeom>
        </p:spPr>
        <p:txBody>
          <a:bodyPr spcFirstLastPara="1" vert="horz" wrap="square" lIns="121900" tIns="121900" rIns="121900" bIns="121900" rtlCol="0" anchor="b" anchorCtr="0">
            <a:noAutofit/>
          </a:bodyPr>
          <a:lstStyle/>
          <a:p>
            <a:pPr marL="0" indent="0"/>
            <a:r>
              <a:rPr lang="en-US" b="1" dirty="0"/>
              <a:t>Predictive Modeling </a:t>
            </a:r>
            <a:r>
              <a:rPr lang="en-US" sz="1800" b="1" dirty="0"/>
              <a:t>- </a:t>
            </a:r>
            <a:r>
              <a:rPr lang="en-US" sz="1800" dirty="0"/>
              <a:t>Random Forest Regressor</a:t>
            </a:r>
            <a:endParaRPr sz="1800" b="1" dirty="0"/>
          </a:p>
        </p:txBody>
      </p:sp>
      <p:grpSp>
        <p:nvGrpSpPr>
          <p:cNvPr id="665" name="Google Shape;665;p38"/>
          <p:cNvGrpSpPr/>
          <p:nvPr/>
        </p:nvGrpSpPr>
        <p:grpSpPr>
          <a:xfrm>
            <a:off x="637811" y="4000445"/>
            <a:ext cx="2252056" cy="1375883"/>
            <a:chOff x="3577367" y="1677509"/>
            <a:chExt cx="1393254" cy="851132"/>
          </a:xfrm>
        </p:grpSpPr>
        <p:sp>
          <p:nvSpPr>
            <p:cNvPr id="666" name="Google Shape;666;p38"/>
            <p:cNvSpPr/>
            <p:nvPr/>
          </p:nvSpPr>
          <p:spPr>
            <a:xfrm>
              <a:off x="3605409" y="1677509"/>
              <a:ext cx="1365212" cy="851132"/>
            </a:xfrm>
            <a:custGeom>
              <a:avLst/>
              <a:gdLst/>
              <a:ahLst/>
              <a:cxnLst/>
              <a:rect l="l" t="t" r="r" b="b"/>
              <a:pathLst>
                <a:path w="2829455" h="1764004" extrusionOk="0">
                  <a:moveTo>
                    <a:pt x="2699484" y="1764004"/>
                  </a:moveTo>
                  <a:lnTo>
                    <a:pt x="129972" y="1764004"/>
                  </a:lnTo>
                  <a:cubicBezTo>
                    <a:pt x="58187" y="1764004"/>
                    <a:pt x="0" y="1705817"/>
                    <a:pt x="0" y="1634032"/>
                  </a:cubicBezTo>
                  <a:lnTo>
                    <a:pt x="0" y="129972"/>
                  </a:lnTo>
                  <a:cubicBezTo>
                    <a:pt x="0" y="58187"/>
                    <a:pt x="58187" y="0"/>
                    <a:pt x="129972" y="0"/>
                  </a:cubicBezTo>
                  <a:lnTo>
                    <a:pt x="2699484" y="0"/>
                  </a:lnTo>
                  <a:cubicBezTo>
                    <a:pt x="2771268" y="0"/>
                    <a:pt x="2829456" y="58187"/>
                    <a:pt x="2829456" y="129972"/>
                  </a:cubicBezTo>
                  <a:lnTo>
                    <a:pt x="2829456" y="1634032"/>
                  </a:lnTo>
                  <a:cubicBezTo>
                    <a:pt x="2829379" y="1705817"/>
                    <a:pt x="2771192" y="1764004"/>
                    <a:pt x="2699484" y="1764004"/>
                  </a:cubicBezTo>
                  <a:close/>
                </a:path>
              </a:pathLst>
            </a:custGeom>
            <a:noFill/>
            <a:ln w="9525" cap="flat" cmpd="sng">
              <a:solidFill>
                <a:schemeClr val="dk1"/>
              </a:solidFill>
              <a:prstDash val="solid"/>
              <a:miter lim="8000"/>
              <a:headEnd type="none" w="sm" len="sm"/>
              <a:tailEnd type="none" w="sm" len="sm"/>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667" name="Google Shape;667;p38"/>
            <p:cNvSpPr/>
            <p:nvPr/>
          </p:nvSpPr>
          <p:spPr>
            <a:xfrm>
              <a:off x="4660956" y="2269904"/>
              <a:ext cx="172521" cy="33830"/>
            </a:xfrm>
            <a:custGeom>
              <a:avLst/>
              <a:gdLst/>
              <a:ahLst/>
              <a:cxnLst/>
              <a:rect l="l" t="t" r="r" b="b"/>
              <a:pathLst>
                <a:path w="357556" h="70113" extrusionOk="0">
                  <a:moveTo>
                    <a:pt x="0" y="0"/>
                  </a:moveTo>
                  <a:lnTo>
                    <a:pt x="357556" y="0"/>
                  </a:lnTo>
                  <a:lnTo>
                    <a:pt x="357556" y="70113"/>
                  </a:lnTo>
                  <a:lnTo>
                    <a:pt x="0" y="70113"/>
                  </a:lnTo>
                  <a:close/>
                </a:path>
              </a:pathLst>
            </a:custGeom>
            <a:noFill/>
            <a:ln w="9525" cap="flat" cmpd="sng">
              <a:solidFill>
                <a:schemeClr val="dk1"/>
              </a:solidFill>
              <a:prstDash val="solid"/>
              <a:miter lim="8000"/>
              <a:headEnd type="none" w="sm" len="sm"/>
              <a:tailEnd type="none" w="sm" len="sm"/>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668" name="Google Shape;668;p38"/>
            <p:cNvSpPr/>
            <p:nvPr/>
          </p:nvSpPr>
          <p:spPr>
            <a:xfrm>
              <a:off x="4660956" y="2102017"/>
              <a:ext cx="172520" cy="127878"/>
            </a:xfrm>
            <a:custGeom>
              <a:avLst/>
              <a:gdLst/>
              <a:ahLst/>
              <a:cxnLst/>
              <a:rect l="l" t="t" r="r" b="b"/>
              <a:pathLst>
                <a:path w="357555" h="265033" extrusionOk="0">
                  <a:moveTo>
                    <a:pt x="294583" y="265034"/>
                  </a:moveTo>
                  <a:lnTo>
                    <a:pt x="62973" y="265034"/>
                  </a:lnTo>
                  <a:cubicBezTo>
                    <a:pt x="28182" y="265034"/>
                    <a:pt x="0" y="236851"/>
                    <a:pt x="0" y="202061"/>
                  </a:cubicBezTo>
                  <a:lnTo>
                    <a:pt x="0" y="62973"/>
                  </a:lnTo>
                  <a:cubicBezTo>
                    <a:pt x="0" y="28182"/>
                    <a:pt x="28182" y="0"/>
                    <a:pt x="62973" y="0"/>
                  </a:cubicBezTo>
                  <a:lnTo>
                    <a:pt x="294583" y="0"/>
                  </a:lnTo>
                  <a:cubicBezTo>
                    <a:pt x="329374" y="0"/>
                    <a:pt x="357556" y="28182"/>
                    <a:pt x="357556" y="62973"/>
                  </a:cubicBezTo>
                  <a:lnTo>
                    <a:pt x="357556" y="202061"/>
                  </a:lnTo>
                  <a:cubicBezTo>
                    <a:pt x="357556" y="236851"/>
                    <a:pt x="329374" y="265034"/>
                    <a:pt x="294583" y="265034"/>
                  </a:cubicBezTo>
                  <a:close/>
                </a:path>
              </a:pathLst>
            </a:custGeom>
            <a:solidFill>
              <a:schemeClr val="accent4"/>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669" name="Google Shape;669;p38"/>
            <p:cNvSpPr/>
            <p:nvPr/>
          </p:nvSpPr>
          <p:spPr>
            <a:xfrm>
              <a:off x="4660956" y="2337139"/>
              <a:ext cx="110506" cy="3665"/>
            </a:xfrm>
            <a:custGeom>
              <a:avLst/>
              <a:gdLst/>
              <a:ahLst/>
              <a:cxnLst/>
              <a:rect l="l" t="t" r="r" b="b"/>
              <a:pathLst>
                <a:path w="229027" h="7596" extrusionOk="0">
                  <a:moveTo>
                    <a:pt x="0" y="0"/>
                  </a:moveTo>
                  <a:lnTo>
                    <a:pt x="229027" y="0"/>
                  </a:lnTo>
                </a:path>
              </a:pathLst>
            </a:custGeom>
            <a:noFill/>
            <a:ln w="9525" cap="flat" cmpd="sng">
              <a:solidFill>
                <a:schemeClr val="dk1"/>
              </a:solidFill>
              <a:prstDash val="solid"/>
              <a:miter lim="8000"/>
              <a:headEnd type="none" w="sm" len="sm"/>
              <a:tailEnd type="none" w="sm" len="sm"/>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670" name="Google Shape;670;p38"/>
            <p:cNvSpPr/>
            <p:nvPr/>
          </p:nvSpPr>
          <p:spPr>
            <a:xfrm>
              <a:off x="4660956" y="2359661"/>
              <a:ext cx="110506" cy="3665"/>
            </a:xfrm>
            <a:custGeom>
              <a:avLst/>
              <a:gdLst/>
              <a:ahLst/>
              <a:cxnLst/>
              <a:rect l="l" t="t" r="r" b="b"/>
              <a:pathLst>
                <a:path w="229027" h="7596" extrusionOk="0">
                  <a:moveTo>
                    <a:pt x="0" y="0"/>
                  </a:moveTo>
                  <a:lnTo>
                    <a:pt x="229027" y="0"/>
                  </a:lnTo>
                </a:path>
              </a:pathLst>
            </a:custGeom>
            <a:noFill/>
            <a:ln w="9525" cap="flat" cmpd="sng">
              <a:solidFill>
                <a:schemeClr val="dk1"/>
              </a:solidFill>
              <a:prstDash val="solid"/>
              <a:miter lim="8000"/>
              <a:headEnd type="none" w="sm" len="sm"/>
              <a:tailEnd type="none" w="sm" len="sm"/>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671" name="Google Shape;671;p38"/>
            <p:cNvSpPr/>
            <p:nvPr/>
          </p:nvSpPr>
          <p:spPr>
            <a:xfrm>
              <a:off x="4660956" y="2382146"/>
              <a:ext cx="110506" cy="3665"/>
            </a:xfrm>
            <a:custGeom>
              <a:avLst/>
              <a:gdLst/>
              <a:ahLst/>
              <a:cxnLst/>
              <a:rect l="l" t="t" r="r" b="b"/>
              <a:pathLst>
                <a:path w="229027" h="7596" extrusionOk="0">
                  <a:moveTo>
                    <a:pt x="0" y="0"/>
                  </a:moveTo>
                  <a:lnTo>
                    <a:pt x="229027" y="0"/>
                  </a:lnTo>
                </a:path>
              </a:pathLst>
            </a:custGeom>
            <a:noFill/>
            <a:ln w="9525" cap="flat" cmpd="sng">
              <a:solidFill>
                <a:schemeClr val="dk1"/>
              </a:solidFill>
              <a:prstDash val="solid"/>
              <a:miter lim="8000"/>
              <a:headEnd type="none" w="sm" len="sm"/>
              <a:tailEnd type="none" w="sm" len="sm"/>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672" name="Google Shape;672;p38"/>
            <p:cNvSpPr/>
            <p:nvPr/>
          </p:nvSpPr>
          <p:spPr>
            <a:xfrm>
              <a:off x="4561547" y="1677509"/>
              <a:ext cx="3665" cy="851131"/>
            </a:xfrm>
            <a:custGeom>
              <a:avLst/>
              <a:gdLst/>
              <a:ahLst/>
              <a:cxnLst/>
              <a:rect l="l" t="t" r="r" b="b"/>
              <a:pathLst>
                <a:path w="7596" h="1764003" extrusionOk="0">
                  <a:moveTo>
                    <a:pt x="0" y="0"/>
                  </a:moveTo>
                  <a:lnTo>
                    <a:pt x="0" y="1764004"/>
                  </a:lnTo>
                </a:path>
              </a:pathLst>
            </a:custGeom>
            <a:noFill/>
            <a:ln w="9525" cap="flat" cmpd="sng">
              <a:solidFill>
                <a:schemeClr val="dk1"/>
              </a:solidFill>
              <a:prstDash val="solid"/>
              <a:miter lim="8000"/>
              <a:headEnd type="none" w="sm" len="sm"/>
              <a:tailEnd type="none" w="sm" len="sm"/>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673" name="Google Shape;673;p38"/>
            <p:cNvSpPr/>
            <p:nvPr/>
          </p:nvSpPr>
          <p:spPr>
            <a:xfrm>
              <a:off x="4402508" y="1677509"/>
              <a:ext cx="3665" cy="851131"/>
            </a:xfrm>
            <a:custGeom>
              <a:avLst/>
              <a:gdLst/>
              <a:ahLst/>
              <a:cxnLst/>
              <a:rect l="l" t="t" r="r" b="b"/>
              <a:pathLst>
                <a:path w="7596" h="1764003" extrusionOk="0">
                  <a:moveTo>
                    <a:pt x="0" y="0"/>
                  </a:moveTo>
                  <a:lnTo>
                    <a:pt x="0" y="1764004"/>
                  </a:lnTo>
                </a:path>
              </a:pathLst>
            </a:custGeom>
            <a:noFill/>
            <a:ln w="9525" cap="flat" cmpd="sng">
              <a:solidFill>
                <a:schemeClr val="dk1"/>
              </a:solidFill>
              <a:prstDash val="solid"/>
              <a:miter lim="8000"/>
              <a:headEnd type="none" w="sm" len="sm"/>
              <a:tailEnd type="none" w="sm" len="sm"/>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674" name="Google Shape;674;p38"/>
            <p:cNvSpPr/>
            <p:nvPr/>
          </p:nvSpPr>
          <p:spPr>
            <a:xfrm>
              <a:off x="4243504" y="1677509"/>
              <a:ext cx="3665" cy="851131"/>
            </a:xfrm>
            <a:custGeom>
              <a:avLst/>
              <a:gdLst/>
              <a:ahLst/>
              <a:cxnLst/>
              <a:rect l="l" t="t" r="r" b="b"/>
              <a:pathLst>
                <a:path w="7596" h="1764003" extrusionOk="0">
                  <a:moveTo>
                    <a:pt x="0" y="0"/>
                  </a:moveTo>
                  <a:lnTo>
                    <a:pt x="0" y="1764004"/>
                  </a:lnTo>
                </a:path>
              </a:pathLst>
            </a:custGeom>
            <a:noFill/>
            <a:ln w="9525" cap="flat" cmpd="sng">
              <a:solidFill>
                <a:schemeClr val="dk1"/>
              </a:solidFill>
              <a:prstDash val="solid"/>
              <a:miter lim="8000"/>
              <a:headEnd type="none" w="sm" len="sm"/>
              <a:tailEnd type="none" w="sm" len="sm"/>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675" name="Google Shape;675;p38"/>
            <p:cNvSpPr/>
            <p:nvPr/>
          </p:nvSpPr>
          <p:spPr>
            <a:xfrm>
              <a:off x="4084465" y="1677509"/>
              <a:ext cx="3665" cy="851131"/>
            </a:xfrm>
            <a:custGeom>
              <a:avLst/>
              <a:gdLst/>
              <a:ahLst/>
              <a:cxnLst/>
              <a:rect l="l" t="t" r="r" b="b"/>
              <a:pathLst>
                <a:path w="7596" h="1764003" extrusionOk="0">
                  <a:moveTo>
                    <a:pt x="0" y="0"/>
                  </a:moveTo>
                  <a:lnTo>
                    <a:pt x="0" y="1764004"/>
                  </a:lnTo>
                </a:path>
              </a:pathLst>
            </a:custGeom>
            <a:noFill/>
            <a:ln w="9525" cap="flat" cmpd="sng">
              <a:solidFill>
                <a:schemeClr val="dk1"/>
              </a:solidFill>
              <a:prstDash val="solid"/>
              <a:miter lim="8000"/>
              <a:headEnd type="none" w="sm" len="sm"/>
              <a:tailEnd type="none" w="sm" len="sm"/>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676" name="Google Shape;676;p38"/>
            <p:cNvSpPr/>
            <p:nvPr/>
          </p:nvSpPr>
          <p:spPr>
            <a:xfrm>
              <a:off x="3925425" y="1677509"/>
              <a:ext cx="3665" cy="851131"/>
            </a:xfrm>
            <a:custGeom>
              <a:avLst/>
              <a:gdLst/>
              <a:ahLst/>
              <a:cxnLst/>
              <a:rect l="l" t="t" r="r" b="b"/>
              <a:pathLst>
                <a:path w="7596" h="1764003" extrusionOk="0">
                  <a:moveTo>
                    <a:pt x="0" y="0"/>
                  </a:moveTo>
                  <a:lnTo>
                    <a:pt x="0" y="1764004"/>
                  </a:lnTo>
                </a:path>
              </a:pathLst>
            </a:custGeom>
            <a:noFill/>
            <a:ln w="9525" cap="flat" cmpd="sng">
              <a:solidFill>
                <a:schemeClr val="dk1"/>
              </a:solidFill>
              <a:prstDash val="solid"/>
              <a:miter lim="8000"/>
              <a:headEnd type="none" w="sm" len="sm"/>
              <a:tailEnd type="none" w="sm" len="sm"/>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677" name="Google Shape;677;p38"/>
            <p:cNvSpPr/>
            <p:nvPr/>
          </p:nvSpPr>
          <p:spPr>
            <a:xfrm>
              <a:off x="3766423" y="1677509"/>
              <a:ext cx="3665" cy="851131"/>
            </a:xfrm>
            <a:custGeom>
              <a:avLst/>
              <a:gdLst/>
              <a:ahLst/>
              <a:cxnLst/>
              <a:rect l="l" t="t" r="r" b="b"/>
              <a:pathLst>
                <a:path w="7596" h="1764003" extrusionOk="0">
                  <a:moveTo>
                    <a:pt x="0" y="0"/>
                  </a:moveTo>
                  <a:lnTo>
                    <a:pt x="0" y="1764004"/>
                  </a:lnTo>
                </a:path>
              </a:pathLst>
            </a:custGeom>
            <a:noFill/>
            <a:ln w="9525" cap="flat" cmpd="sng">
              <a:solidFill>
                <a:schemeClr val="dk1"/>
              </a:solidFill>
              <a:prstDash val="solid"/>
              <a:miter lim="8000"/>
              <a:headEnd type="none" w="sm" len="sm"/>
              <a:tailEnd type="none" w="sm" len="sm"/>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678" name="Google Shape;678;p38"/>
            <p:cNvSpPr/>
            <p:nvPr/>
          </p:nvSpPr>
          <p:spPr>
            <a:xfrm>
              <a:off x="3605409" y="1916202"/>
              <a:ext cx="958485" cy="400277"/>
            </a:xfrm>
            <a:custGeom>
              <a:avLst/>
              <a:gdLst/>
              <a:ahLst/>
              <a:cxnLst/>
              <a:rect l="l" t="t" r="r" b="b"/>
              <a:pathLst>
                <a:path w="1986498" h="829589" extrusionOk="0">
                  <a:moveTo>
                    <a:pt x="0" y="607196"/>
                  </a:moveTo>
                  <a:lnTo>
                    <a:pt x="299065" y="409465"/>
                  </a:lnTo>
                  <a:cubicBezTo>
                    <a:pt x="320486" y="395336"/>
                    <a:pt x="348289" y="395716"/>
                    <a:pt x="369330" y="410377"/>
                  </a:cubicBezTo>
                  <a:lnTo>
                    <a:pt x="590229" y="565112"/>
                  </a:lnTo>
                  <a:cubicBezTo>
                    <a:pt x="621754" y="587142"/>
                    <a:pt x="665508" y="575747"/>
                    <a:pt x="682220" y="541184"/>
                  </a:cubicBezTo>
                  <a:lnTo>
                    <a:pt x="926896" y="35273"/>
                  </a:lnTo>
                  <a:cubicBezTo>
                    <a:pt x="951508" y="-15622"/>
                    <a:pt x="1025647" y="-10228"/>
                    <a:pt x="1042663" y="43629"/>
                  </a:cubicBezTo>
                  <a:lnTo>
                    <a:pt x="1277084" y="785936"/>
                  </a:lnTo>
                  <a:cubicBezTo>
                    <a:pt x="1294251" y="840401"/>
                    <a:pt x="1369454" y="845111"/>
                    <a:pt x="1393306" y="793228"/>
                  </a:cubicBezTo>
                  <a:lnTo>
                    <a:pt x="1610635" y="321424"/>
                  </a:lnTo>
                  <a:cubicBezTo>
                    <a:pt x="1630765" y="277670"/>
                    <a:pt x="1690776" y="272277"/>
                    <a:pt x="1718426" y="311701"/>
                  </a:cubicBezTo>
                  <a:lnTo>
                    <a:pt x="1986499" y="693793"/>
                  </a:lnTo>
                </a:path>
              </a:pathLst>
            </a:custGeom>
            <a:noFill/>
            <a:ln w="9525" cap="flat" cmpd="sng">
              <a:solidFill>
                <a:schemeClr val="dk1"/>
              </a:solidFill>
              <a:prstDash val="solid"/>
              <a:miter lim="8000"/>
              <a:headEnd type="none" w="sm" len="sm"/>
              <a:tailEnd type="none" w="sm" len="sm"/>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679" name="Google Shape;679;p38"/>
            <p:cNvSpPr/>
            <p:nvPr/>
          </p:nvSpPr>
          <p:spPr>
            <a:xfrm>
              <a:off x="3972662" y="2024069"/>
              <a:ext cx="45595" cy="45595"/>
            </a:xfrm>
            <a:custGeom>
              <a:avLst/>
              <a:gdLst/>
              <a:ahLst/>
              <a:cxnLst/>
              <a:rect l="l" t="t" r="r" b="b"/>
              <a:pathLst>
                <a:path w="94497" h="94497" extrusionOk="0">
                  <a:moveTo>
                    <a:pt x="94497" y="47249"/>
                  </a:moveTo>
                  <a:cubicBezTo>
                    <a:pt x="94497" y="73344"/>
                    <a:pt x="73343" y="94498"/>
                    <a:pt x="47249" y="94498"/>
                  </a:cubicBezTo>
                  <a:cubicBezTo>
                    <a:pt x="21154" y="94498"/>
                    <a:pt x="0" y="73344"/>
                    <a:pt x="0" y="47249"/>
                  </a:cubicBezTo>
                  <a:cubicBezTo>
                    <a:pt x="0" y="21154"/>
                    <a:pt x="21154" y="0"/>
                    <a:pt x="47249" y="0"/>
                  </a:cubicBezTo>
                  <a:cubicBezTo>
                    <a:pt x="73343" y="0"/>
                    <a:pt x="94497" y="21154"/>
                    <a:pt x="94497" y="47249"/>
                  </a:cubicBezTo>
                  <a:close/>
                </a:path>
              </a:pathLst>
            </a:custGeom>
            <a:solidFill>
              <a:schemeClr val="accent3"/>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680" name="Google Shape;680;p38"/>
            <p:cNvSpPr/>
            <p:nvPr/>
          </p:nvSpPr>
          <p:spPr>
            <a:xfrm>
              <a:off x="3664089" y="1827628"/>
              <a:ext cx="317443" cy="189754"/>
            </a:xfrm>
            <a:custGeom>
              <a:avLst/>
              <a:gdLst/>
              <a:ahLst/>
              <a:cxnLst/>
              <a:rect l="l" t="t" r="r" b="b"/>
              <a:pathLst>
                <a:path w="657912" h="393272" extrusionOk="0">
                  <a:moveTo>
                    <a:pt x="622286" y="386954"/>
                  </a:moveTo>
                  <a:lnTo>
                    <a:pt x="552324" y="315397"/>
                  </a:lnTo>
                  <a:lnTo>
                    <a:pt x="50059" y="315397"/>
                  </a:lnTo>
                  <a:cubicBezTo>
                    <a:pt x="22409" y="315397"/>
                    <a:pt x="0" y="292988"/>
                    <a:pt x="0" y="265337"/>
                  </a:cubicBezTo>
                  <a:lnTo>
                    <a:pt x="0" y="50059"/>
                  </a:lnTo>
                  <a:cubicBezTo>
                    <a:pt x="0" y="22409"/>
                    <a:pt x="22409" y="0"/>
                    <a:pt x="50059" y="0"/>
                  </a:cubicBezTo>
                  <a:lnTo>
                    <a:pt x="607853" y="0"/>
                  </a:lnTo>
                  <a:cubicBezTo>
                    <a:pt x="635503" y="0"/>
                    <a:pt x="657912" y="22409"/>
                    <a:pt x="657912" y="50059"/>
                  </a:cubicBezTo>
                  <a:lnTo>
                    <a:pt x="657912" y="315397"/>
                  </a:lnTo>
                  <a:lnTo>
                    <a:pt x="657912" y="372445"/>
                  </a:lnTo>
                  <a:cubicBezTo>
                    <a:pt x="657912" y="391056"/>
                    <a:pt x="635275" y="400323"/>
                    <a:pt x="622286" y="386954"/>
                  </a:cubicBezTo>
                  <a:close/>
                </a:path>
              </a:pathLst>
            </a:custGeom>
            <a:solidFill>
              <a:schemeClr val="lt2"/>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681" name="Google Shape;681;p38"/>
            <p:cNvSpPr/>
            <p:nvPr/>
          </p:nvSpPr>
          <p:spPr>
            <a:xfrm>
              <a:off x="3577367" y="2429163"/>
              <a:ext cx="53842" cy="3665"/>
            </a:xfrm>
            <a:custGeom>
              <a:avLst/>
              <a:gdLst/>
              <a:ahLst/>
              <a:cxnLst/>
              <a:rect l="l" t="t" r="r" b="b"/>
              <a:pathLst>
                <a:path w="111589" h="7596" extrusionOk="0">
                  <a:moveTo>
                    <a:pt x="0" y="0"/>
                  </a:moveTo>
                  <a:lnTo>
                    <a:pt x="111589" y="0"/>
                  </a:lnTo>
                </a:path>
              </a:pathLst>
            </a:custGeom>
            <a:noFill/>
            <a:ln w="9525" cap="flat" cmpd="sng">
              <a:solidFill>
                <a:schemeClr val="dk1"/>
              </a:solidFill>
              <a:prstDash val="solid"/>
              <a:miter lim="8000"/>
              <a:headEnd type="none" w="sm" len="sm"/>
              <a:tailEnd type="none" w="sm" len="sm"/>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682" name="Google Shape;682;p38"/>
            <p:cNvSpPr/>
            <p:nvPr/>
          </p:nvSpPr>
          <p:spPr>
            <a:xfrm>
              <a:off x="3577367" y="2318238"/>
              <a:ext cx="53842" cy="3665"/>
            </a:xfrm>
            <a:custGeom>
              <a:avLst/>
              <a:gdLst/>
              <a:ahLst/>
              <a:cxnLst/>
              <a:rect l="l" t="t" r="r" b="b"/>
              <a:pathLst>
                <a:path w="111589" h="7596" extrusionOk="0">
                  <a:moveTo>
                    <a:pt x="0" y="0"/>
                  </a:moveTo>
                  <a:lnTo>
                    <a:pt x="111589" y="0"/>
                  </a:lnTo>
                </a:path>
              </a:pathLst>
            </a:custGeom>
            <a:noFill/>
            <a:ln w="9525" cap="flat" cmpd="sng">
              <a:solidFill>
                <a:schemeClr val="dk1"/>
              </a:solidFill>
              <a:prstDash val="solid"/>
              <a:miter lim="8000"/>
              <a:headEnd type="none" w="sm" len="sm"/>
              <a:tailEnd type="none" w="sm" len="sm"/>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683" name="Google Shape;683;p38"/>
            <p:cNvSpPr/>
            <p:nvPr/>
          </p:nvSpPr>
          <p:spPr>
            <a:xfrm>
              <a:off x="3577367" y="2207348"/>
              <a:ext cx="53842" cy="3665"/>
            </a:xfrm>
            <a:custGeom>
              <a:avLst/>
              <a:gdLst/>
              <a:ahLst/>
              <a:cxnLst/>
              <a:rect l="l" t="t" r="r" b="b"/>
              <a:pathLst>
                <a:path w="111589" h="7596" extrusionOk="0">
                  <a:moveTo>
                    <a:pt x="0" y="0"/>
                  </a:moveTo>
                  <a:lnTo>
                    <a:pt x="111589" y="0"/>
                  </a:lnTo>
                </a:path>
              </a:pathLst>
            </a:custGeom>
            <a:noFill/>
            <a:ln w="9525" cap="flat" cmpd="sng">
              <a:solidFill>
                <a:schemeClr val="dk1"/>
              </a:solidFill>
              <a:prstDash val="solid"/>
              <a:miter lim="8000"/>
              <a:headEnd type="none" w="sm" len="sm"/>
              <a:tailEnd type="none" w="sm" len="sm"/>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684" name="Google Shape;684;p38"/>
            <p:cNvSpPr/>
            <p:nvPr/>
          </p:nvSpPr>
          <p:spPr>
            <a:xfrm>
              <a:off x="3577367" y="2096423"/>
              <a:ext cx="53842" cy="3665"/>
            </a:xfrm>
            <a:custGeom>
              <a:avLst/>
              <a:gdLst/>
              <a:ahLst/>
              <a:cxnLst/>
              <a:rect l="l" t="t" r="r" b="b"/>
              <a:pathLst>
                <a:path w="111589" h="7596" extrusionOk="0">
                  <a:moveTo>
                    <a:pt x="0" y="0"/>
                  </a:moveTo>
                  <a:lnTo>
                    <a:pt x="111589" y="0"/>
                  </a:lnTo>
                </a:path>
              </a:pathLst>
            </a:custGeom>
            <a:noFill/>
            <a:ln w="9525" cap="flat" cmpd="sng">
              <a:solidFill>
                <a:schemeClr val="dk1"/>
              </a:solidFill>
              <a:prstDash val="solid"/>
              <a:miter lim="8000"/>
              <a:headEnd type="none" w="sm" len="sm"/>
              <a:tailEnd type="none" w="sm" len="sm"/>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685" name="Google Shape;685;p38"/>
            <p:cNvSpPr/>
            <p:nvPr/>
          </p:nvSpPr>
          <p:spPr>
            <a:xfrm>
              <a:off x="3577367" y="1985534"/>
              <a:ext cx="53842" cy="3665"/>
            </a:xfrm>
            <a:custGeom>
              <a:avLst/>
              <a:gdLst/>
              <a:ahLst/>
              <a:cxnLst/>
              <a:rect l="l" t="t" r="r" b="b"/>
              <a:pathLst>
                <a:path w="111589" h="7596" extrusionOk="0">
                  <a:moveTo>
                    <a:pt x="0" y="0"/>
                  </a:moveTo>
                  <a:lnTo>
                    <a:pt x="111589" y="0"/>
                  </a:lnTo>
                </a:path>
              </a:pathLst>
            </a:custGeom>
            <a:noFill/>
            <a:ln w="9525" cap="flat" cmpd="sng">
              <a:solidFill>
                <a:schemeClr val="dk1"/>
              </a:solidFill>
              <a:prstDash val="solid"/>
              <a:miter lim="8000"/>
              <a:headEnd type="none" w="sm" len="sm"/>
              <a:tailEnd type="none" w="sm" len="sm"/>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686" name="Google Shape;686;p38"/>
            <p:cNvSpPr/>
            <p:nvPr/>
          </p:nvSpPr>
          <p:spPr>
            <a:xfrm>
              <a:off x="3577367" y="1874608"/>
              <a:ext cx="53842" cy="3665"/>
            </a:xfrm>
            <a:custGeom>
              <a:avLst/>
              <a:gdLst/>
              <a:ahLst/>
              <a:cxnLst/>
              <a:rect l="l" t="t" r="r" b="b"/>
              <a:pathLst>
                <a:path w="111589" h="7596" extrusionOk="0">
                  <a:moveTo>
                    <a:pt x="0" y="0"/>
                  </a:moveTo>
                  <a:lnTo>
                    <a:pt x="111589" y="0"/>
                  </a:lnTo>
                </a:path>
              </a:pathLst>
            </a:custGeom>
            <a:noFill/>
            <a:ln w="9525" cap="flat" cmpd="sng">
              <a:solidFill>
                <a:schemeClr val="dk1"/>
              </a:solidFill>
              <a:prstDash val="solid"/>
              <a:miter lim="8000"/>
              <a:headEnd type="none" w="sm" len="sm"/>
              <a:tailEnd type="none" w="sm" len="sm"/>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687" name="Google Shape;687;p38"/>
            <p:cNvSpPr/>
            <p:nvPr/>
          </p:nvSpPr>
          <p:spPr>
            <a:xfrm>
              <a:off x="3577367" y="1763720"/>
              <a:ext cx="53842" cy="3665"/>
            </a:xfrm>
            <a:custGeom>
              <a:avLst/>
              <a:gdLst/>
              <a:ahLst/>
              <a:cxnLst/>
              <a:rect l="l" t="t" r="r" b="b"/>
              <a:pathLst>
                <a:path w="111589" h="7596" extrusionOk="0">
                  <a:moveTo>
                    <a:pt x="0" y="0"/>
                  </a:moveTo>
                  <a:lnTo>
                    <a:pt x="111589" y="0"/>
                  </a:lnTo>
                </a:path>
              </a:pathLst>
            </a:custGeom>
            <a:noFill/>
            <a:ln w="9525" cap="flat" cmpd="sng">
              <a:solidFill>
                <a:schemeClr val="dk1"/>
              </a:solidFill>
              <a:prstDash val="solid"/>
              <a:miter lim="8000"/>
              <a:headEnd type="none" w="sm" len="sm"/>
              <a:tailEnd type="none" w="sm" len="sm"/>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688" name="Google Shape;688;p38"/>
            <p:cNvSpPr/>
            <p:nvPr/>
          </p:nvSpPr>
          <p:spPr>
            <a:xfrm>
              <a:off x="4293447" y="2127573"/>
              <a:ext cx="83273" cy="83273"/>
            </a:xfrm>
            <a:custGeom>
              <a:avLst/>
              <a:gdLst/>
              <a:ahLst/>
              <a:cxnLst/>
              <a:rect l="l" t="t" r="r" b="b"/>
              <a:pathLst>
                <a:path w="172587" h="172587" extrusionOk="0">
                  <a:moveTo>
                    <a:pt x="172587" y="86294"/>
                  </a:moveTo>
                  <a:cubicBezTo>
                    <a:pt x="172587" y="133952"/>
                    <a:pt x="133952" y="172587"/>
                    <a:pt x="86293" y="172587"/>
                  </a:cubicBezTo>
                  <a:cubicBezTo>
                    <a:pt x="38635" y="172587"/>
                    <a:pt x="0" y="133952"/>
                    <a:pt x="0" y="86294"/>
                  </a:cubicBezTo>
                  <a:cubicBezTo>
                    <a:pt x="0" y="38635"/>
                    <a:pt x="38635" y="0"/>
                    <a:pt x="86293" y="0"/>
                  </a:cubicBezTo>
                  <a:cubicBezTo>
                    <a:pt x="133952" y="0"/>
                    <a:pt x="172587" y="38635"/>
                    <a:pt x="172587" y="86294"/>
                  </a:cubicBezTo>
                  <a:close/>
                </a:path>
              </a:pathLst>
            </a:custGeom>
            <a:noFill/>
            <a:ln w="9525" cap="flat" cmpd="sng">
              <a:solidFill>
                <a:schemeClr val="dk1"/>
              </a:solidFill>
              <a:prstDash val="solid"/>
              <a:miter lim="8000"/>
              <a:headEnd type="none" w="sm" len="sm"/>
              <a:tailEnd type="none" w="sm" len="sm"/>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689" name="Google Shape;689;p38"/>
            <p:cNvSpPr/>
            <p:nvPr/>
          </p:nvSpPr>
          <p:spPr>
            <a:xfrm>
              <a:off x="4561547" y="1738602"/>
              <a:ext cx="406653" cy="3665"/>
            </a:xfrm>
            <a:custGeom>
              <a:avLst/>
              <a:gdLst/>
              <a:ahLst/>
              <a:cxnLst/>
              <a:rect l="l" t="t" r="r" b="b"/>
              <a:pathLst>
                <a:path w="842805" h="7596" extrusionOk="0">
                  <a:moveTo>
                    <a:pt x="842805" y="0"/>
                  </a:moveTo>
                  <a:lnTo>
                    <a:pt x="0" y="0"/>
                  </a:lnTo>
                </a:path>
              </a:pathLst>
            </a:custGeom>
            <a:noFill/>
            <a:ln w="9525" cap="flat" cmpd="sng">
              <a:solidFill>
                <a:schemeClr val="dk1"/>
              </a:solidFill>
              <a:prstDash val="solid"/>
              <a:miter lim="8000"/>
              <a:headEnd type="none" w="sm" len="sm"/>
              <a:tailEnd type="none" w="sm" len="sm"/>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grpSp>
      <p:grpSp>
        <p:nvGrpSpPr>
          <p:cNvPr id="690" name="Google Shape;690;p38"/>
          <p:cNvGrpSpPr/>
          <p:nvPr/>
        </p:nvGrpSpPr>
        <p:grpSpPr>
          <a:xfrm>
            <a:off x="2159425" y="1784925"/>
            <a:ext cx="2024783" cy="1644075"/>
            <a:chOff x="7329141" y="362469"/>
            <a:chExt cx="1022136" cy="829949"/>
          </a:xfrm>
        </p:grpSpPr>
        <p:sp>
          <p:nvSpPr>
            <p:cNvPr id="691" name="Google Shape;691;p38"/>
            <p:cNvSpPr/>
            <p:nvPr/>
          </p:nvSpPr>
          <p:spPr>
            <a:xfrm>
              <a:off x="7329141" y="362469"/>
              <a:ext cx="1022136" cy="829949"/>
            </a:xfrm>
            <a:custGeom>
              <a:avLst/>
              <a:gdLst/>
              <a:ahLst/>
              <a:cxnLst/>
              <a:rect l="l" t="t" r="r" b="b"/>
              <a:pathLst>
                <a:path w="1901648" h="1544092" extrusionOk="0">
                  <a:moveTo>
                    <a:pt x="1770840" y="1544092"/>
                  </a:moveTo>
                  <a:lnTo>
                    <a:pt x="130807" y="1544092"/>
                  </a:lnTo>
                  <a:cubicBezTo>
                    <a:pt x="58567" y="1544092"/>
                    <a:pt x="0" y="1485525"/>
                    <a:pt x="0" y="1413285"/>
                  </a:cubicBezTo>
                  <a:lnTo>
                    <a:pt x="0" y="130808"/>
                  </a:lnTo>
                  <a:cubicBezTo>
                    <a:pt x="0" y="58567"/>
                    <a:pt x="58567" y="0"/>
                    <a:pt x="130807" y="0"/>
                  </a:cubicBezTo>
                  <a:lnTo>
                    <a:pt x="1770840" y="0"/>
                  </a:lnTo>
                  <a:cubicBezTo>
                    <a:pt x="1843081" y="0"/>
                    <a:pt x="1901648" y="58567"/>
                    <a:pt x="1901648" y="130808"/>
                  </a:cubicBezTo>
                  <a:lnTo>
                    <a:pt x="1901648" y="1413285"/>
                  </a:lnTo>
                  <a:cubicBezTo>
                    <a:pt x="1901648" y="1485449"/>
                    <a:pt x="1843081" y="1544092"/>
                    <a:pt x="1770840" y="1544092"/>
                  </a:cubicBezTo>
                  <a:close/>
                </a:path>
              </a:pathLst>
            </a:custGeom>
            <a:noFill/>
            <a:ln w="9525" cap="flat" cmpd="sng">
              <a:solidFill>
                <a:schemeClr val="dk1"/>
              </a:solidFill>
              <a:prstDash val="solid"/>
              <a:miter lim="8000"/>
              <a:headEnd type="none" w="sm" len="sm"/>
              <a:tailEnd type="none" w="sm" len="sm"/>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692" name="Google Shape;692;p38"/>
            <p:cNvSpPr/>
            <p:nvPr/>
          </p:nvSpPr>
          <p:spPr>
            <a:xfrm>
              <a:off x="7479397" y="507863"/>
              <a:ext cx="275724" cy="489918"/>
            </a:xfrm>
            <a:custGeom>
              <a:avLst/>
              <a:gdLst/>
              <a:ahLst/>
              <a:cxnLst/>
              <a:rect l="l" t="t" r="r" b="b"/>
              <a:pathLst>
                <a:path w="512975" h="911475" extrusionOk="0">
                  <a:moveTo>
                    <a:pt x="512976" y="0"/>
                  </a:moveTo>
                  <a:cubicBezTo>
                    <a:pt x="229635" y="0"/>
                    <a:pt x="0" y="229635"/>
                    <a:pt x="0" y="512976"/>
                  </a:cubicBezTo>
                  <a:cubicBezTo>
                    <a:pt x="0" y="673864"/>
                    <a:pt x="74064" y="817434"/>
                    <a:pt x="189983" y="911476"/>
                  </a:cubicBezTo>
                  <a:lnTo>
                    <a:pt x="512976" y="512976"/>
                  </a:lnTo>
                  <a:lnTo>
                    <a:pt x="512976" y="0"/>
                  </a:lnTo>
                  <a:close/>
                </a:path>
              </a:pathLst>
            </a:custGeom>
            <a:solidFill>
              <a:schemeClr val="accent3"/>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grpSp>
          <p:nvGrpSpPr>
            <p:cNvPr id="693" name="Google Shape;693;p38"/>
            <p:cNvGrpSpPr/>
            <p:nvPr/>
          </p:nvGrpSpPr>
          <p:grpSpPr>
            <a:xfrm>
              <a:off x="7581570" y="507863"/>
              <a:ext cx="449624" cy="551756"/>
              <a:chOff x="6727477" y="1096947"/>
              <a:chExt cx="836044" cy="1025951"/>
            </a:xfrm>
          </p:grpSpPr>
          <p:sp>
            <p:nvSpPr>
              <p:cNvPr id="694" name="Google Shape;694;p38"/>
              <p:cNvSpPr/>
              <p:nvPr/>
            </p:nvSpPr>
            <p:spPr>
              <a:xfrm>
                <a:off x="7050546" y="1096947"/>
                <a:ext cx="512975" cy="1014176"/>
              </a:xfrm>
              <a:custGeom>
                <a:avLst/>
                <a:gdLst/>
                <a:ahLst/>
                <a:cxnLst/>
                <a:rect l="l" t="t" r="r" b="b"/>
                <a:pathLst>
                  <a:path w="512975" h="1014176" extrusionOk="0">
                    <a:moveTo>
                      <a:pt x="512976" y="512976"/>
                    </a:moveTo>
                    <a:cubicBezTo>
                      <a:pt x="512976" y="229635"/>
                      <a:pt x="283341" y="0"/>
                      <a:pt x="0" y="0"/>
                    </a:cubicBezTo>
                    <a:lnTo>
                      <a:pt x="0" y="512976"/>
                    </a:lnTo>
                    <a:lnTo>
                      <a:pt x="109538" y="1014177"/>
                    </a:lnTo>
                    <a:cubicBezTo>
                      <a:pt x="340161" y="963966"/>
                      <a:pt x="512976" y="758639"/>
                      <a:pt x="512976" y="512976"/>
                    </a:cubicBezTo>
                    <a:close/>
                  </a:path>
                </a:pathLst>
              </a:custGeom>
              <a:solidFill>
                <a:schemeClr val="accent4"/>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695" name="Google Shape;695;p38"/>
              <p:cNvSpPr/>
              <p:nvPr/>
            </p:nvSpPr>
            <p:spPr>
              <a:xfrm>
                <a:off x="6727477" y="1609923"/>
                <a:ext cx="432531" cy="512975"/>
              </a:xfrm>
              <a:custGeom>
                <a:avLst/>
                <a:gdLst/>
                <a:ahLst/>
                <a:cxnLst/>
                <a:rect l="l" t="t" r="r" b="b"/>
                <a:pathLst>
                  <a:path w="432531" h="512975" extrusionOk="0">
                    <a:moveTo>
                      <a:pt x="0" y="398500"/>
                    </a:moveTo>
                    <a:cubicBezTo>
                      <a:pt x="88192" y="470057"/>
                      <a:pt x="200617" y="512976"/>
                      <a:pt x="322993" y="512976"/>
                    </a:cubicBezTo>
                    <a:cubicBezTo>
                      <a:pt x="360594" y="512976"/>
                      <a:pt x="397208" y="508874"/>
                      <a:pt x="432531" y="501201"/>
                    </a:cubicBezTo>
                    <a:lnTo>
                      <a:pt x="322993" y="0"/>
                    </a:lnTo>
                    <a:lnTo>
                      <a:pt x="0" y="398500"/>
                    </a:lnTo>
                    <a:close/>
                  </a:path>
                </a:pathLst>
              </a:custGeom>
              <a:solidFill>
                <a:schemeClr val="lt2"/>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grpSp>
        <p:sp>
          <p:nvSpPr>
            <p:cNvPr id="696" name="Google Shape;696;p38"/>
            <p:cNvSpPr/>
            <p:nvPr/>
          </p:nvSpPr>
          <p:spPr>
            <a:xfrm>
              <a:off x="7755275" y="507863"/>
              <a:ext cx="222278" cy="438881"/>
            </a:xfrm>
            <a:custGeom>
              <a:avLst/>
              <a:gdLst/>
              <a:ahLst/>
              <a:cxnLst/>
              <a:rect l="l" t="t" r="r" b="b"/>
              <a:pathLst>
                <a:path w="413540" h="816522" extrusionOk="0">
                  <a:moveTo>
                    <a:pt x="0" y="0"/>
                  </a:moveTo>
                  <a:lnTo>
                    <a:pt x="0" y="512976"/>
                  </a:lnTo>
                  <a:lnTo>
                    <a:pt x="413541" y="816522"/>
                  </a:lnTo>
                </a:path>
              </a:pathLst>
            </a:custGeom>
            <a:noFill/>
            <a:ln w="9525" cap="flat" cmpd="sng">
              <a:solidFill>
                <a:schemeClr val="dk1"/>
              </a:solidFill>
              <a:prstDash val="solid"/>
              <a:miter lim="8000"/>
              <a:headEnd type="none" w="sm" len="sm"/>
              <a:tailEnd type="none" w="sm" len="sm"/>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697" name="Google Shape;697;p38"/>
            <p:cNvSpPr/>
            <p:nvPr/>
          </p:nvSpPr>
          <p:spPr>
            <a:xfrm>
              <a:off x="7918481" y="577354"/>
              <a:ext cx="207620" cy="40707"/>
            </a:xfrm>
            <a:custGeom>
              <a:avLst/>
              <a:gdLst/>
              <a:ahLst/>
              <a:cxnLst/>
              <a:rect l="l" t="t" r="r" b="b"/>
              <a:pathLst>
                <a:path w="386269" h="75734" extrusionOk="0">
                  <a:moveTo>
                    <a:pt x="0" y="0"/>
                  </a:moveTo>
                  <a:lnTo>
                    <a:pt x="386270" y="0"/>
                  </a:lnTo>
                  <a:lnTo>
                    <a:pt x="386270" y="75735"/>
                  </a:lnTo>
                  <a:lnTo>
                    <a:pt x="0" y="75735"/>
                  </a:lnTo>
                  <a:close/>
                </a:path>
              </a:pathLst>
            </a:custGeom>
            <a:noFill/>
            <a:ln w="9525" cap="flat" cmpd="sng">
              <a:solidFill>
                <a:schemeClr val="dk1"/>
              </a:solidFill>
              <a:prstDash val="solid"/>
              <a:miter lim="8000"/>
              <a:headEnd type="none" w="sm" len="sm"/>
              <a:tailEnd type="none" w="sm" len="sm"/>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698" name="Google Shape;698;p38"/>
            <p:cNvSpPr/>
            <p:nvPr/>
          </p:nvSpPr>
          <p:spPr>
            <a:xfrm>
              <a:off x="7986379" y="855683"/>
              <a:ext cx="207620" cy="40707"/>
            </a:xfrm>
            <a:custGeom>
              <a:avLst/>
              <a:gdLst/>
              <a:ahLst/>
              <a:cxnLst/>
              <a:rect l="l" t="t" r="r" b="b"/>
              <a:pathLst>
                <a:path w="386269" h="75734" extrusionOk="0">
                  <a:moveTo>
                    <a:pt x="0" y="0"/>
                  </a:moveTo>
                  <a:lnTo>
                    <a:pt x="386270" y="0"/>
                  </a:lnTo>
                  <a:lnTo>
                    <a:pt x="386270" y="75735"/>
                  </a:lnTo>
                  <a:lnTo>
                    <a:pt x="0" y="75735"/>
                  </a:lnTo>
                  <a:close/>
                </a:path>
              </a:pathLst>
            </a:custGeom>
            <a:noFill/>
            <a:ln w="9525" cap="flat" cmpd="sng">
              <a:solidFill>
                <a:schemeClr val="dk1"/>
              </a:solidFill>
              <a:prstDash val="solid"/>
              <a:miter lim="8000"/>
              <a:headEnd type="none" w="sm" len="sm"/>
              <a:tailEnd type="none" w="sm" len="sm"/>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699" name="Google Shape;699;p38"/>
            <p:cNvSpPr/>
            <p:nvPr/>
          </p:nvSpPr>
          <p:spPr>
            <a:xfrm>
              <a:off x="8078706" y="664248"/>
              <a:ext cx="132983" cy="4083"/>
            </a:xfrm>
            <a:custGeom>
              <a:avLst/>
              <a:gdLst/>
              <a:ahLst/>
              <a:cxnLst/>
              <a:rect l="l" t="t" r="r" b="b"/>
              <a:pathLst>
                <a:path w="247410" h="7596" extrusionOk="0">
                  <a:moveTo>
                    <a:pt x="0" y="0"/>
                  </a:moveTo>
                  <a:lnTo>
                    <a:pt x="247410" y="0"/>
                  </a:lnTo>
                </a:path>
              </a:pathLst>
            </a:custGeom>
            <a:noFill/>
            <a:ln w="9525" cap="flat" cmpd="sng">
              <a:solidFill>
                <a:schemeClr val="dk1"/>
              </a:solidFill>
              <a:prstDash val="solid"/>
              <a:miter lim="8000"/>
              <a:headEnd type="none" w="sm" len="sm"/>
              <a:tailEnd type="none" w="sm" len="sm"/>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700" name="Google Shape;700;p38"/>
            <p:cNvSpPr/>
            <p:nvPr/>
          </p:nvSpPr>
          <p:spPr>
            <a:xfrm>
              <a:off x="8078706" y="691415"/>
              <a:ext cx="132983" cy="4083"/>
            </a:xfrm>
            <a:custGeom>
              <a:avLst/>
              <a:gdLst/>
              <a:ahLst/>
              <a:cxnLst/>
              <a:rect l="l" t="t" r="r" b="b"/>
              <a:pathLst>
                <a:path w="247410" h="7596" extrusionOk="0">
                  <a:moveTo>
                    <a:pt x="0" y="0"/>
                  </a:moveTo>
                  <a:lnTo>
                    <a:pt x="247410" y="0"/>
                  </a:lnTo>
                </a:path>
              </a:pathLst>
            </a:custGeom>
            <a:noFill/>
            <a:ln w="9525" cap="flat" cmpd="sng">
              <a:solidFill>
                <a:schemeClr val="dk1"/>
              </a:solidFill>
              <a:prstDash val="solid"/>
              <a:miter lim="8000"/>
              <a:headEnd type="none" w="sm" len="sm"/>
              <a:tailEnd type="none" w="sm" len="sm"/>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701" name="Google Shape;701;p38"/>
            <p:cNvSpPr/>
            <p:nvPr/>
          </p:nvSpPr>
          <p:spPr>
            <a:xfrm>
              <a:off x="8078706" y="718541"/>
              <a:ext cx="132983" cy="4083"/>
            </a:xfrm>
            <a:custGeom>
              <a:avLst/>
              <a:gdLst/>
              <a:ahLst/>
              <a:cxnLst/>
              <a:rect l="l" t="t" r="r" b="b"/>
              <a:pathLst>
                <a:path w="247410" h="7596" extrusionOk="0">
                  <a:moveTo>
                    <a:pt x="0" y="0"/>
                  </a:moveTo>
                  <a:lnTo>
                    <a:pt x="247410" y="0"/>
                  </a:lnTo>
                </a:path>
              </a:pathLst>
            </a:custGeom>
            <a:noFill/>
            <a:ln w="9525" cap="flat" cmpd="sng">
              <a:solidFill>
                <a:schemeClr val="dk1"/>
              </a:solidFill>
              <a:prstDash val="solid"/>
              <a:miter lim="8000"/>
              <a:headEnd type="none" w="sm" len="sm"/>
              <a:tailEnd type="none" w="sm" len="sm"/>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702" name="Google Shape;702;p38"/>
            <p:cNvSpPr/>
            <p:nvPr/>
          </p:nvSpPr>
          <p:spPr>
            <a:xfrm>
              <a:off x="8078706" y="946989"/>
              <a:ext cx="132983" cy="4083"/>
            </a:xfrm>
            <a:custGeom>
              <a:avLst/>
              <a:gdLst/>
              <a:ahLst/>
              <a:cxnLst/>
              <a:rect l="l" t="t" r="r" b="b"/>
              <a:pathLst>
                <a:path w="247410" h="7596" extrusionOk="0">
                  <a:moveTo>
                    <a:pt x="0" y="0"/>
                  </a:moveTo>
                  <a:lnTo>
                    <a:pt x="247410" y="0"/>
                  </a:lnTo>
                </a:path>
              </a:pathLst>
            </a:custGeom>
            <a:noFill/>
            <a:ln w="9525" cap="flat" cmpd="sng">
              <a:solidFill>
                <a:schemeClr val="dk1"/>
              </a:solidFill>
              <a:prstDash val="solid"/>
              <a:miter lim="8000"/>
              <a:headEnd type="none" w="sm" len="sm"/>
              <a:tailEnd type="none" w="sm" len="sm"/>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703" name="Google Shape;703;p38"/>
            <p:cNvSpPr/>
            <p:nvPr/>
          </p:nvSpPr>
          <p:spPr>
            <a:xfrm>
              <a:off x="8078706" y="974156"/>
              <a:ext cx="132983" cy="4083"/>
            </a:xfrm>
            <a:custGeom>
              <a:avLst/>
              <a:gdLst/>
              <a:ahLst/>
              <a:cxnLst/>
              <a:rect l="l" t="t" r="r" b="b"/>
              <a:pathLst>
                <a:path w="247410" h="7596" extrusionOk="0">
                  <a:moveTo>
                    <a:pt x="0" y="0"/>
                  </a:moveTo>
                  <a:lnTo>
                    <a:pt x="247410" y="0"/>
                  </a:lnTo>
                </a:path>
              </a:pathLst>
            </a:custGeom>
            <a:noFill/>
            <a:ln w="9525" cap="flat" cmpd="sng">
              <a:solidFill>
                <a:schemeClr val="dk1"/>
              </a:solidFill>
              <a:prstDash val="solid"/>
              <a:miter lim="8000"/>
              <a:headEnd type="none" w="sm" len="sm"/>
              <a:tailEnd type="none" w="sm" len="sm"/>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704" name="Google Shape;704;p38"/>
            <p:cNvSpPr/>
            <p:nvPr/>
          </p:nvSpPr>
          <p:spPr>
            <a:xfrm>
              <a:off x="8078706" y="1001323"/>
              <a:ext cx="132983" cy="4083"/>
            </a:xfrm>
            <a:custGeom>
              <a:avLst/>
              <a:gdLst/>
              <a:ahLst/>
              <a:cxnLst/>
              <a:rect l="l" t="t" r="r" b="b"/>
              <a:pathLst>
                <a:path w="247410" h="7596" extrusionOk="0">
                  <a:moveTo>
                    <a:pt x="0" y="0"/>
                  </a:moveTo>
                  <a:lnTo>
                    <a:pt x="247410" y="0"/>
                  </a:lnTo>
                </a:path>
              </a:pathLst>
            </a:custGeom>
            <a:noFill/>
            <a:ln w="9525" cap="flat" cmpd="sng">
              <a:solidFill>
                <a:schemeClr val="dk1"/>
              </a:solidFill>
              <a:prstDash val="solid"/>
              <a:miter lim="8000"/>
              <a:headEnd type="none" w="sm" len="sm"/>
              <a:tailEnd type="none" w="sm" len="sm"/>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grpSp>
      <p:sp>
        <p:nvSpPr>
          <p:cNvPr id="9" name="Google Shape;664;p38">
            <a:extLst>
              <a:ext uri="{FF2B5EF4-FFF2-40B4-BE49-F238E27FC236}">
                <a16:creationId xmlns:a16="http://schemas.microsoft.com/office/drawing/2014/main" id="{2898D256-6839-6541-6D46-9F464B12AFEE}"/>
              </a:ext>
            </a:extLst>
          </p:cNvPr>
          <p:cNvSpPr txBox="1">
            <a:spLocks/>
          </p:cNvSpPr>
          <p:nvPr/>
        </p:nvSpPr>
        <p:spPr>
          <a:xfrm>
            <a:off x="4902298" y="4999136"/>
            <a:ext cx="6200400" cy="596800"/>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2400"/>
              <a:buFont typeface="Bebas Neue"/>
              <a:buNone/>
              <a:defRPr sz="2000" b="0" i="0" u="none" strike="noStrike" cap="none">
                <a:solidFill>
                  <a:srgbClr val="17175A"/>
                </a:solidFill>
                <a:latin typeface="Passion One"/>
                <a:ea typeface="Passion One"/>
                <a:cs typeface="Passion One"/>
                <a:sym typeface="Passion One"/>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sz="2667" b="1" dirty="0"/>
              <a:t>Economic Cost Estimation </a:t>
            </a:r>
            <a:r>
              <a:rPr lang="en-US" sz="1800" b="1" dirty="0"/>
              <a:t>- </a:t>
            </a:r>
            <a:r>
              <a:rPr lang="en-US" sz="1800" dirty="0"/>
              <a:t>Converting delay time into lost wages </a:t>
            </a:r>
            <a:endParaRPr lang="en-US" sz="1800" b="1"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72">
          <a:extLst>
            <a:ext uri="{FF2B5EF4-FFF2-40B4-BE49-F238E27FC236}">
              <a16:creationId xmlns:a16="http://schemas.microsoft.com/office/drawing/2014/main" id="{CEA8F148-3393-D747-D874-99FC62ED78CC}"/>
            </a:ext>
          </a:extLst>
        </p:cNvPr>
        <p:cNvGrpSpPr/>
        <p:nvPr/>
      </p:nvGrpSpPr>
      <p:grpSpPr>
        <a:xfrm>
          <a:off x="0" y="0"/>
          <a:ext cx="0" cy="0"/>
          <a:chOff x="0" y="0"/>
          <a:chExt cx="0" cy="0"/>
        </a:xfrm>
      </p:grpSpPr>
      <p:sp>
        <p:nvSpPr>
          <p:cNvPr id="575" name="Google Shape;575;p35">
            <a:extLst>
              <a:ext uri="{FF2B5EF4-FFF2-40B4-BE49-F238E27FC236}">
                <a16:creationId xmlns:a16="http://schemas.microsoft.com/office/drawing/2014/main" id="{7305A69A-78DC-FECA-1D5D-69DF47B8A054}"/>
              </a:ext>
            </a:extLst>
          </p:cNvPr>
          <p:cNvSpPr txBox="1">
            <a:spLocks noGrp="1"/>
          </p:cNvSpPr>
          <p:nvPr>
            <p:ph type="title" idx="2"/>
          </p:nvPr>
        </p:nvSpPr>
        <p:spPr>
          <a:xfrm>
            <a:off x="1967067" y="2253333"/>
            <a:ext cx="1726000" cy="1210800"/>
          </a:xfrm>
          <a:prstGeom prst="rect">
            <a:avLst/>
          </a:prstGeom>
        </p:spPr>
        <p:txBody>
          <a:bodyPr spcFirstLastPara="1" vert="horz" wrap="square" lIns="121900" tIns="121900" rIns="121900" bIns="121900" rtlCol="0" anchor="ctr" anchorCtr="0">
            <a:noAutofit/>
          </a:bodyPr>
          <a:lstStyle/>
          <a:p>
            <a:r>
              <a:rPr lang="en" b="1" dirty="0"/>
              <a:t>02.</a:t>
            </a:r>
            <a:endParaRPr b="1" dirty="0"/>
          </a:p>
        </p:txBody>
      </p:sp>
      <p:grpSp>
        <p:nvGrpSpPr>
          <p:cNvPr id="576" name="Google Shape;576;p35">
            <a:extLst>
              <a:ext uri="{FF2B5EF4-FFF2-40B4-BE49-F238E27FC236}">
                <a16:creationId xmlns:a16="http://schemas.microsoft.com/office/drawing/2014/main" id="{5AB2D1D0-2BBB-97C0-8BC4-373CBDBDCDA2}"/>
              </a:ext>
            </a:extLst>
          </p:cNvPr>
          <p:cNvGrpSpPr/>
          <p:nvPr/>
        </p:nvGrpSpPr>
        <p:grpSpPr>
          <a:xfrm>
            <a:off x="10377795" y="654221"/>
            <a:ext cx="1202624" cy="1202624"/>
            <a:chOff x="1350404" y="-3124999"/>
            <a:chExt cx="1570279" cy="1570279"/>
          </a:xfrm>
        </p:grpSpPr>
        <p:sp>
          <p:nvSpPr>
            <p:cNvPr id="577" name="Google Shape;577;p35">
              <a:extLst>
                <a:ext uri="{FF2B5EF4-FFF2-40B4-BE49-F238E27FC236}">
                  <a16:creationId xmlns:a16="http://schemas.microsoft.com/office/drawing/2014/main" id="{C03D419E-1404-7CAA-AA6D-5EA4D83E4BDD}"/>
                </a:ext>
              </a:extLst>
            </p:cNvPr>
            <p:cNvSpPr/>
            <p:nvPr/>
          </p:nvSpPr>
          <p:spPr>
            <a:xfrm>
              <a:off x="2135530" y="-3124999"/>
              <a:ext cx="2889" cy="1570279"/>
            </a:xfrm>
            <a:custGeom>
              <a:avLst/>
              <a:gdLst/>
              <a:ahLst/>
              <a:cxnLst/>
              <a:rect l="l" t="t" r="r" b="b"/>
              <a:pathLst>
                <a:path w="2889" h="1570279" extrusionOk="0">
                  <a:moveTo>
                    <a:pt x="0" y="0"/>
                  </a:moveTo>
                  <a:lnTo>
                    <a:pt x="0" y="1570280"/>
                  </a:lnTo>
                </a:path>
              </a:pathLst>
            </a:custGeom>
            <a:noFill/>
            <a:ln w="9525" cap="flat" cmpd="sng">
              <a:solidFill>
                <a:schemeClr val="dk1"/>
              </a:solidFill>
              <a:prstDash val="solid"/>
              <a:miter lim="8000"/>
              <a:headEnd type="none" w="sm" len="sm"/>
              <a:tailEnd type="none" w="sm" len="sm"/>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578" name="Google Shape;578;p35">
              <a:extLst>
                <a:ext uri="{FF2B5EF4-FFF2-40B4-BE49-F238E27FC236}">
                  <a16:creationId xmlns:a16="http://schemas.microsoft.com/office/drawing/2014/main" id="{FA34B4F7-AF36-5584-B941-24C1267B2BBF}"/>
                </a:ext>
              </a:extLst>
            </p:cNvPr>
            <p:cNvSpPr/>
            <p:nvPr/>
          </p:nvSpPr>
          <p:spPr>
            <a:xfrm>
              <a:off x="1350404" y="-2339874"/>
              <a:ext cx="1570279" cy="2889"/>
            </a:xfrm>
            <a:custGeom>
              <a:avLst/>
              <a:gdLst/>
              <a:ahLst/>
              <a:cxnLst/>
              <a:rect l="l" t="t" r="r" b="b"/>
              <a:pathLst>
                <a:path w="1570279" h="2889" extrusionOk="0">
                  <a:moveTo>
                    <a:pt x="1570280" y="0"/>
                  </a:moveTo>
                  <a:lnTo>
                    <a:pt x="0" y="0"/>
                  </a:lnTo>
                </a:path>
              </a:pathLst>
            </a:custGeom>
            <a:noFill/>
            <a:ln w="9525" cap="flat" cmpd="sng">
              <a:solidFill>
                <a:schemeClr val="dk1"/>
              </a:solidFill>
              <a:prstDash val="solid"/>
              <a:miter lim="8000"/>
              <a:headEnd type="none" w="sm" len="sm"/>
              <a:tailEnd type="none" w="sm" len="sm"/>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579" name="Google Shape;579;p35">
              <a:extLst>
                <a:ext uri="{FF2B5EF4-FFF2-40B4-BE49-F238E27FC236}">
                  <a16:creationId xmlns:a16="http://schemas.microsoft.com/office/drawing/2014/main" id="{CDCD8A00-770C-5232-0BBF-FF08C36F8617}"/>
                </a:ext>
              </a:extLst>
            </p:cNvPr>
            <p:cNvSpPr/>
            <p:nvPr/>
          </p:nvSpPr>
          <p:spPr>
            <a:xfrm>
              <a:off x="1580345" y="-2895030"/>
              <a:ext cx="1110370" cy="1110341"/>
            </a:xfrm>
            <a:custGeom>
              <a:avLst/>
              <a:gdLst/>
              <a:ahLst/>
              <a:cxnLst/>
              <a:rect l="l" t="t" r="r" b="b"/>
              <a:pathLst>
                <a:path w="1110370" h="1110341" extrusionOk="0">
                  <a:moveTo>
                    <a:pt x="1110371" y="0"/>
                  </a:moveTo>
                  <a:lnTo>
                    <a:pt x="0" y="1110342"/>
                  </a:lnTo>
                </a:path>
              </a:pathLst>
            </a:custGeom>
            <a:noFill/>
            <a:ln w="9525" cap="flat" cmpd="sng">
              <a:solidFill>
                <a:schemeClr val="dk1"/>
              </a:solidFill>
              <a:prstDash val="solid"/>
              <a:miter lim="8000"/>
              <a:headEnd type="none" w="sm" len="sm"/>
              <a:tailEnd type="none" w="sm" len="sm"/>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580" name="Google Shape;580;p35">
              <a:extLst>
                <a:ext uri="{FF2B5EF4-FFF2-40B4-BE49-F238E27FC236}">
                  <a16:creationId xmlns:a16="http://schemas.microsoft.com/office/drawing/2014/main" id="{93008E3D-6E4B-A2F6-D832-02C6A1627556}"/>
                </a:ext>
              </a:extLst>
            </p:cNvPr>
            <p:cNvSpPr/>
            <p:nvPr/>
          </p:nvSpPr>
          <p:spPr>
            <a:xfrm>
              <a:off x="1580345" y="-2895030"/>
              <a:ext cx="1110370" cy="1110341"/>
            </a:xfrm>
            <a:custGeom>
              <a:avLst/>
              <a:gdLst/>
              <a:ahLst/>
              <a:cxnLst/>
              <a:rect l="l" t="t" r="r" b="b"/>
              <a:pathLst>
                <a:path w="1110370" h="1110341" extrusionOk="0">
                  <a:moveTo>
                    <a:pt x="1110371" y="1110342"/>
                  </a:moveTo>
                  <a:lnTo>
                    <a:pt x="0" y="0"/>
                  </a:lnTo>
                </a:path>
              </a:pathLst>
            </a:custGeom>
            <a:noFill/>
            <a:ln w="9525" cap="flat" cmpd="sng">
              <a:solidFill>
                <a:schemeClr val="dk1"/>
              </a:solidFill>
              <a:prstDash val="solid"/>
              <a:miter lim="8000"/>
              <a:headEnd type="none" w="sm" len="sm"/>
              <a:tailEnd type="none" w="sm" len="sm"/>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grpSp>
      <p:grpSp>
        <p:nvGrpSpPr>
          <p:cNvPr id="581" name="Google Shape;581;p35">
            <a:extLst>
              <a:ext uri="{FF2B5EF4-FFF2-40B4-BE49-F238E27FC236}">
                <a16:creationId xmlns:a16="http://schemas.microsoft.com/office/drawing/2014/main" id="{0B81D19A-18E7-DB61-69C4-BB3688A7D896}"/>
              </a:ext>
            </a:extLst>
          </p:cNvPr>
          <p:cNvGrpSpPr/>
          <p:nvPr/>
        </p:nvGrpSpPr>
        <p:grpSpPr>
          <a:xfrm>
            <a:off x="950706" y="4596339"/>
            <a:ext cx="1688869" cy="1408016"/>
            <a:chOff x="5378191" y="1701500"/>
            <a:chExt cx="611171" cy="509535"/>
          </a:xfrm>
        </p:grpSpPr>
        <p:sp>
          <p:nvSpPr>
            <p:cNvPr id="582" name="Google Shape;582;p35">
              <a:extLst>
                <a:ext uri="{FF2B5EF4-FFF2-40B4-BE49-F238E27FC236}">
                  <a16:creationId xmlns:a16="http://schemas.microsoft.com/office/drawing/2014/main" id="{613DEBC7-9044-6991-3A19-99155D80E3FB}"/>
                </a:ext>
              </a:extLst>
            </p:cNvPr>
            <p:cNvSpPr/>
            <p:nvPr/>
          </p:nvSpPr>
          <p:spPr>
            <a:xfrm>
              <a:off x="5378191" y="1701500"/>
              <a:ext cx="611171" cy="509535"/>
            </a:xfrm>
            <a:custGeom>
              <a:avLst/>
              <a:gdLst/>
              <a:ahLst/>
              <a:cxnLst/>
              <a:rect l="l" t="t" r="r" b="b"/>
              <a:pathLst>
                <a:path w="1266676" h="1056032" extrusionOk="0">
                  <a:moveTo>
                    <a:pt x="1101761" y="1056032"/>
                  </a:moveTo>
                  <a:lnTo>
                    <a:pt x="164915" y="1056032"/>
                  </a:lnTo>
                  <a:cubicBezTo>
                    <a:pt x="73835" y="1056032"/>
                    <a:pt x="0" y="982197"/>
                    <a:pt x="0" y="891118"/>
                  </a:cubicBezTo>
                  <a:lnTo>
                    <a:pt x="0" y="164915"/>
                  </a:lnTo>
                  <a:cubicBezTo>
                    <a:pt x="0" y="73836"/>
                    <a:pt x="73835" y="0"/>
                    <a:pt x="164915" y="0"/>
                  </a:cubicBezTo>
                  <a:lnTo>
                    <a:pt x="1101761" y="0"/>
                  </a:lnTo>
                  <a:cubicBezTo>
                    <a:pt x="1192841" y="0"/>
                    <a:pt x="1266677" y="73836"/>
                    <a:pt x="1266677" y="164915"/>
                  </a:cubicBezTo>
                  <a:lnTo>
                    <a:pt x="1266677" y="891118"/>
                  </a:lnTo>
                  <a:cubicBezTo>
                    <a:pt x="1266677" y="982197"/>
                    <a:pt x="1192841" y="1056032"/>
                    <a:pt x="1101761" y="1056032"/>
                  </a:cubicBezTo>
                  <a:close/>
                </a:path>
              </a:pathLst>
            </a:custGeom>
            <a:noFill/>
            <a:ln w="9525" cap="flat" cmpd="sng">
              <a:solidFill>
                <a:schemeClr val="dk1"/>
              </a:solidFill>
              <a:prstDash val="solid"/>
              <a:miter lim="8000"/>
              <a:headEnd type="none" w="sm" len="sm"/>
              <a:tailEnd type="none" w="sm" len="sm"/>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583" name="Google Shape;583;p35">
              <a:extLst>
                <a:ext uri="{FF2B5EF4-FFF2-40B4-BE49-F238E27FC236}">
                  <a16:creationId xmlns:a16="http://schemas.microsoft.com/office/drawing/2014/main" id="{5B5591E4-D309-D5EE-443D-F2ECDC84F30C}"/>
                </a:ext>
              </a:extLst>
            </p:cNvPr>
            <p:cNvSpPr/>
            <p:nvPr/>
          </p:nvSpPr>
          <p:spPr>
            <a:xfrm>
              <a:off x="5497928" y="1776815"/>
              <a:ext cx="34526" cy="34526"/>
            </a:xfrm>
            <a:custGeom>
              <a:avLst/>
              <a:gdLst/>
              <a:ahLst/>
              <a:cxnLst/>
              <a:rect l="l" t="t" r="r" b="b"/>
              <a:pathLst>
                <a:path w="71556" h="71556" extrusionOk="0">
                  <a:moveTo>
                    <a:pt x="71556" y="35778"/>
                  </a:moveTo>
                  <a:cubicBezTo>
                    <a:pt x="71556" y="16028"/>
                    <a:pt x="55528" y="0"/>
                    <a:pt x="35778" y="0"/>
                  </a:cubicBezTo>
                  <a:cubicBezTo>
                    <a:pt x="16028" y="0"/>
                    <a:pt x="0" y="16028"/>
                    <a:pt x="0" y="35778"/>
                  </a:cubicBezTo>
                  <a:cubicBezTo>
                    <a:pt x="0" y="55529"/>
                    <a:pt x="16028" y="71557"/>
                    <a:pt x="35778" y="71557"/>
                  </a:cubicBezTo>
                  <a:cubicBezTo>
                    <a:pt x="55528" y="71557"/>
                    <a:pt x="71556" y="55529"/>
                    <a:pt x="71556" y="35778"/>
                  </a:cubicBezTo>
                  <a:close/>
                </a:path>
              </a:pathLst>
            </a:custGeom>
            <a:solidFill>
              <a:schemeClr val="accent2"/>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584" name="Google Shape;584;p35">
              <a:extLst>
                <a:ext uri="{FF2B5EF4-FFF2-40B4-BE49-F238E27FC236}">
                  <a16:creationId xmlns:a16="http://schemas.microsoft.com/office/drawing/2014/main" id="{2F0CD14D-9740-E639-DF59-1E395F0400BA}"/>
                </a:ext>
              </a:extLst>
            </p:cNvPr>
            <p:cNvSpPr/>
            <p:nvPr/>
          </p:nvSpPr>
          <p:spPr>
            <a:xfrm>
              <a:off x="5608451" y="1776815"/>
              <a:ext cx="34526" cy="34526"/>
            </a:xfrm>
            <a:custGeom>
              <a:avLst/>
              <a:gdLst/>
              <a:ahLst/>
              <a:cxnLst/>
              <a:rect l="l" t="t" r="r" b="b"/>
              <a:pathLst>
                <a:path w="71557" h="71556" extrusionOk="0">
                  <a:moveTo>
                    <a:pt x="71557" y="35778"/>
                  </a:moveTo>
                  <a:cubicBezTo>
                    <a:pt x="71557" y="16028"/>
                    <a:pt x="55528" y="0"/>
                    <a:pt x="35778" y="0"/>
                  </a:cubicBezTo>
                  <a:cubicBezTo>
                    <a:pt x="16028" y="0"/>
                    <a:pt x="0" y="16028"/>
                    <a:pt x="0" y="35778"/>
                  </a:cubicBezTo>
                  <a:cubicBezTo>
                    <a:pt x="0" y="55529"/>
                    <a:pt x="16028" y="71557"/>
                    <a:pt x="35778" y="71557"/>
                  </a:cubicBezTo>
                  <a:cubicBezTo>
                    <a:pt x="55528" y="71557"/>
                    <a:pt x="71557" y="55529"/>
                    <a:pt x="71557" y="35778"/>
                  </a:cubicBezTo>
                  <a:close/>
                </a:path>
              </a:pathLst>
            </a:custGeom>
            <a:noFill/>
            <a:ln w="9525" cap="flat" cmpd="sng">
              <a:solidFill>
                <a:schemeClr val="dk1"/>
              </a:solidFill>
              <a:prstDash val="solid"/>
              <a:miter lim="8000"/>
              <a:headEnd type="none" w="sm" len="sm"/>
              <a:tailEnd type="none" w="sm" len="sm"/>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585" name="Google Shape;585;p35">
              <a:extLst>
                <a:ext uri="{FF2B5EF4-FFF2-40B4-BE49-F238E27FC236}">
                  <a16:creationId xmlns:a16="http://schemas.microsoft.com/office/drawing/2014/main" id="{C0F4E87E-3468-CC5F-C2E1-DCAACC1A3921}"/>
                </a:ext>
              </a:extLst>
            </p:cNvPr>
            <p:cNvSpPr/>
            <p:nvPr/>
          </p:nvSpPr>
          <p:spPr>
            <a:xfrm>
              <a:off x="5719011" y="1776815"/>
              <a:ext cx="34526" cy="34526"/>
            </a:xfrm>
            <a:custGeom>
              <a:avLst/>
              <a:gdLst/>
              <a:ahLst/>
              <a:cxnLst/>
              <a:rect l="l" t="t" r="r" b="b"/>
              <a:pathLst>
                <a:path w="71557" h="71556" extrusionOk="0">
                  <a:moveTo>
                    <a:pt x="71557" y="35778"/>
                  </a:moveTo>
                  <a:cubicBezTo>
                    <a:pt x="71557" y="16028"/>
                    <a:pt x="55529" y="0"/>
                    <a:pt x="35778" y="0"/>
                  </a:cubicBezTo>
                  <a:cubicBezTo>
                    <a:pt x="16028" y="0"/>
                    <a:pt x="0" y="16028"/>
                    <a:pt x="0" y="35778"/>
                  </a:cubicBezTo>
                  <a:cubicBezTo>
                    <a:pt x="0" y="55529"/>
                    <a:pt x="16028" y="71557"/>
                    <a:pt x="35778" y="71557"/>
                  </a:cubicBezTo>
                  <a:cubicBezTo>
                    <a:pt x="55529" y="71557"/>
                    <a:pt x="71557" y="55529"/>
                    <a:pt x="71557" y="35778"/>
                  </a:cubicBezTo>
                  <a:close/>
                </a:path>
              </a:pathLst>
            </a:custGeom>
            <a:solidFill>
              <a:schemeClr val="accent3"/>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586" name="Google Shape;586;p35">
              <a:extLst>
                <a:ext uri="{FF2B5EF4-FFF2-40B4-BE49-F238E27FC236}">
                  <a16:creationId xmlns:a16="http://schemas.microsoft.com/office/drawing/2014/main" id="{C54C6554-11F3-D986-F12D-60285327DDBC}"/>
                </a:ext>
              </a:extLst>
            </p:cNvPr>
            <p:cNvSpPr/>
            <p:nvPr/>
          </p:nvSpPr>
          <p:spPr>
            <a:xfrm>
              <a:off x="5829571" y="1776815"/>
              <a:ext cx="34526" cy="34526"/>
            </a:xfrm>
            <a:custGeom>
              <a:avLst/>
              <a:gdLst/>
              <a:ahLst/>
              <a:cxnLst/>
              <a:rect l="l" t="t" r="r" b="b"/>
              <a:pathLst>
                <a:path w="71557" h="71556" extrusionOk="0">
                  <a:moveTo>
                    <a:pt x="71557" y="35778"/>
                  </a:moveTo>
                  <a:cubicBezTo>
                    <a:pt x="71557" y="16028"/>
                    <a:pt x="55529" y="0"/>
                    <a:pt x="35778" y="0"/>
                  </a:cubicBezTo>
                  <a:cubicBezTo>
                    <a:pt x="16028" y="0"/>
                    <a:pt x="0" y="16028"/>
                    <a:pt x="0" y="35778"/>
                  </a:cubicBezTo>
                  <a:cubicBezTo>
                    <a:pt x="0" y="55529"/>
                    <a:pt x="16028" y="71557"/>
                    <a:pt x="35778" y="71557"/>
                  </a:cubicBezTo>
                  <a:cubicBezTo>
                    <a:pt x="55529" y="71557"/>
                    <a:pt x="71557" y="55529"/>
                    <a:pt x="71557" y="35778"/>
                  </a:cubicBezTo>
                  <a:close/>
                </a:path>
              </a:pathLst>
            </a:custGeom>
            <a:noFill/>
            <a:ln w="9525" cap="flat" cmpd="sng">
              <a:solidFill>
                <a:schemeClr val="dk1"/>
              </a:solidFill>
              <a:prstDash val="solid"/>
              <a:miter lim="8000"/>
              <a:headEnd type="none" w="sm" len="sm"/>
              <a:tailEnd type="none" w="sm" len="sm"/>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587" name="Google Shape;587;p35">
              <a:extLst>
                <a:ext uri="{FF2B5EF4-FFF2-40B4-BE49-F238E27FC236}">
                  <a16:creationId xmlns:a16="http://schemas.microsoft.com/office/drawing/2014/main" id="{3EACFD4A-5D78-0241-BF57-A741D9A59C53}"/>
                </a:ext>
              </a:extLst>
            </p:cNvPr>
            <p:cNvSpPr/>
            <p:nvPr/>
          </p:nvSpPr>
          <p:spPr>
            <a:xfrm>
              <a:off x="5497928" y="1882549"/>
              <a:ext cx="34526" cy="34526"/>
            </a:xfrm>
            <a:custGeom>
              <a:avLst/>
              <a:gdLst/>
              <a:ahLst/>
              <a:cxnLst/>
              <a:rect l="l" t="t" r="r" b="b"/>
              <a:pathLst>
                <a:path w="71556" h="71556" extrusionOk="0">
                  <a:moveTo>
                    <a:pt x="71556" y="35778"/>
                  </a:moveTo>
                  <a:cubicBezTo>
                    <a:pt x="71556" y="16028"/>
                    <a:pt x="55528" y="0"/>
                    <a:pt x="35778" y="0"/>
                  </a:cubicBezTo>
                  <a:cubicBezTo>
                    <a:pt x="16028" y="0"/>
                    <a:pt x="0" y="16028"/>
                    <a:pt x="0" y="35778"/>
                  </a:cubicBezTo>
                  <a:cubicBezTo>
                    <a:pt x="0" y="55529"/>
                    <a:pt x="16028" y="71557"/>
                    <a:pt x="35778" y="71557"/>
                  </a:cubicBezTo>
                  <a:cubicBezTo>
                    <a:pt x="55528" y="71557"/>
                    <a:pt x="71556" y="55529"/>
                    <a:pt x="71556" y="35778"/>
                  </a:cubicBezTo>
                  <a:close/>
                </a:path>
              </a:pathLst>
            </a:custGeom>
            <a:noFill/>
            <a:ln w="9525" cap="flat" cmpd="sng">
              <a:solidFill>
                <a:schemeClr val="dk1"/>
              </a:solidFill>
              <a:prstDash val="solid"/>
              <a:miter lim="8000"/>
              <a:headEnd type="none" w="sm" len="sm"/>
              <a:tailEnd type="none" w="sm" len="sm"/>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588" name="Google Shape;588;p35">
              <a:extLst>
                <a:ext uri="{FF2B5EF4-FFF2-40B4-BE49-F238E27FC236}">
                  <a16:creationId xmlns:a16="http://schemas.microsoft.com/office/drawing/2014/main" id="{B385814E-2741-D96A-6A21-C30BC2B24641}"/>
                </a:ext>
              </a:extLst>
            </p:cNvPr>
            <p:cNvSpPr/>
            <p:nvPr/>
          </p:nvSpPr>
          <p:spPr>
            <a:xfrm>
              <a:off x="5608451" y="1882549"/>
              <a:ext cx="34526" cy="34526"/>
            </a:xfrm>
            <a:custGeom>
              <a:avLst/>
              <a:gdLst/>
              <a:ahLst/>
              <a:cxnLst/>
              <a:rect l="l" t="t" r="r" b="b"/>
              <a:pathLst>
                <a:path w="71557" h="71556" extrusionOk="0">
                  <a:moveTo>
                    <a:pt x="71557" y="35778"/>
                  </a:moveTo>
                  <a:cubicBezTo>
                    <a:pt x="71557" y="16028"/>
                    <a:pt x="55528" y="0"/>
                    <a:pt x="35778" y="0"/>
                  </a:cubicBezTo>
                  <a:cubicBezTo>
                    <a:pt x="16028" y="0"/>
                    <a:pt x="0" y="16028"/>
                    <a:pt x="0" y="35778"/>
                  </a:cubicBezTo>
                  <a:cubicBezTo>
                    <a:pt x="0" y="55529"/>
                    <a:pt x="16028" y="71557"/>
                    <a:pt x="35778" y="71557"/>
                  </a:cubicBezTo>
                  <a:cubicBezTo>
                    <a:pt x="55528" y="71557"/>
                    <a:pt x="71557" y="55529"/>
                    <a:pt x="71557" y="35778"/>
                  </a:cubicBezTo>
                  <a:close/>
                </a:path>
              </a:pathLst>
            </a:custGeom>
            <a:noFill/>
            <a:ln w="9525" cap="flat" cmpd="sng">
              <a:solidFill>
                <a:schemeClr val="dk1"/>
              </a:solidFill>
              <a:prstDash val="solid"/>
              <a:miter lim="8000"/>
              <a:headEnd type="none" w="sm" len="sm"/>
              <a:tailEnd type="none" w="sm" len="sm"/>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589" name="Google Shape;589;p35">
              <a:extLst>
                <a:ext uri="{FF2B5EF4-FFF2-40B4-BE49-F238E27FC236}">
                  <a16:creationId xmlns:a16="http://schemas.microsoft.com/office/drawing/2014/main" id="{89ABA204-15AF-A65C-1EB0-DD9BA3DEB02E}"/>
                </a:ext>
              </a:extLst>
            </p:cNvPr>
            <p:cNvSpPr/>
            <p:nvPr/>
          </p:nvSpPr>
          <p:spPr>
            <a:xfrm>
              <a:off x="5719011" y="1882549"/>
              <a:ext cx="34526" cy="34526"/>
            </a:xfrm>
            <a:custGeom>
              <a:avLst/>
              <a:gdLst/>
              <a:ahLst/>
              <a:cxnLst/>
              <a:rect l="l" t="t" r="r" b="b"/>
              <a:pathLst>
                <a:path w="71557" h="71556" extrusionOk="0">
                  <a:moveTo>
                    <a:pt x="71557" y="35778"/>
                  </a:moveTo>
                  <a:cubicBezTo>
                    <a:pt x="71557" y="16028"/>
                    <a:pt x="55529" y="0"/>
                    <a:pt x="35778" y="0"/>
                  </a:cubicBezTo>
                  <a:cubicBezTo>
                    <a:pt x="16028" y="0"/>
                    <a:pt x="0" y="16028"/>
                    <a:pt x="0" y="35778"/>
                  </a:cubicBezTo>
                  <a:cubicBezTo>
                    <a:pt x="0" y="55529"/>
                    <a:pt x="16028" y="71557"/>
                    <a:pt x="35778" y="71557"/>
                  </a:cubicBezTo>
                  <a:cubicBezTo>
                    <a:pt x="55529" y="71557"/>
                    <a:pt x="71557" y="55529"/>
                    <a:pt x="71557" y="35778"/>
                  </a:cubicBezTo>
                  <a:close/>
                </a:path>
              </a:pathLst>
            </a:custGeom>
            <a:solidFill>
              <a:srgbClr val="6E6FFF"/>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590" name="Google Shape;590;p35">
              <a:extLst>
                <a:ext uri="{FF2B5EF4-FFF2-40B4-BE49-F238E27FC236}">
                  <a16:creationId xmlns:a16="http://schemas.microsoft.com/office/drawing/2014/main" id="{27830092-4D61-D26F-8C5A-7A78340094DD}"/>
                </a:ext>
              </a:extLst>
            </p:cNvPr>
            <p:cNvSpPr/>
            <p:nvPr/>
          </p:nvSpPr>
          <p:spPr>
            <a:xfrm>
              <a:off x="5829571" y="1882549"/>
              <a:ext cx="34526" cy="34526"/>
            </a:xfrm>
            <a:custGeom>
              <a:avLst/>
              <a:gdLst/>
              <a:ahLst/>
              <a:cxnLst/>
              <a:rect l="l" t="t" r="r" b="b"/>
              <a:pathLst>
                <a:path w="71557" h="71556" extrusionOk="0">
                  <a:moveTo>
                    <a:pt x="71557" y="35778"/>
                  </a:moveTo>
                  <a:cubicBezTo>
                    <a:pt x="71557" y="16028"/>
                    <a:pt x="55529" y="0"/>
                    <a:pt x="35778" y="0"/>
                  </a:cubicBezTo>
                  <a:cubicBezTo>
                    <a:pt x="16028" y="0"/>
                    <a:pt x="0" y="16028"/>
                    <a:pt x="0" y="35778"/>
                  </a:cubicBezTo>
                  <a:cubicBezTo>
                    <a:pt x="0" y="55529"/>
                    <a:pt x="16028" y="71557"/>
                    <a:pt x="35778" y="71557"/>
                  </a:cubicBezTo>
                  <a:cubicBezTo>
                    <a:pt x="55529" y="71557"/>
                    <a:pt x="71557" y="55529"/>
                    <a:pt x="71557" y="35778"/>
                  </a:cubicBezTo>
                  <a:close/>
                </a:path>
              </a:pathLst>
            </a:custGeom>
            <a:solidFill>
              <a:schemeClr val="accent2"/>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591" name="Google Shape;591;p35">
              <a:extLst>
                <a:ext uri="{FF2B5EF4-FFF2-40B4-BE49-F238E27FC236}">
                  <a16:creationId xmlns:a16="http://schemas.microsoft.com/office/drawing/2014/main" id="{B9CB696D-FD83-8AF0-F978-556C5130254F}"/>
                </a:ext>
              </a:extLst>
            </p:cNvPr>
            <p:cNvSpPr/>
            <p:nvPr/>
          </p:nvSpPr>
          <p:spPr>
            <a:xfrm>
              <a:off x="5497928" y="1988320"/>
              <a:ext cx="34526" cy="34526"/>
            </a:xfrm>
            <a:custGeom>
              <a:avLst/>
              <a:gdLst/>
              <a:ahLst/>
              <a:cxnLst/>
              <a:rect l="l" t="t" r="r" b="b"/>
              <a:pathLst>
                <a:path w="71556" h="71556" extrusionOk="0">
                  <a:moveTo>
                    <a:pt x="71556" y="35778"/>
                  </a:moveTo>
                  <a:cubicBezTo>
                    <a:pt x="71556" y="16028"/>
                    <a:pt x="55528" y="0"/>
                    <a:pt x="35778" y="0"/>
                  </a:cubicBezTo>
                  <a:cubicBezTo>
                    <a:pt x="16028" y="0"/>
                    <a:pt x="0" y="16028"/>
                    <a:pt x="0" y="35778"/>
                  </a:cubicBezTo>
                  <a:cubicBezTo>
                    <a:pt x="0" y="55529"/>
                    <a:pt x="16028" y="71557"/>
                    <a:pt x="35778" y="71557"/>
                  </a:cubicBezTo>
                  <a:cubicBezTo>
                    <a:pt x="55528" y="71557"/>
                    <a:pt x="71556" y="55529"/>
                    <a:pt x="71556" y="35778"/>
                  </a:cubicBezTo>
                  <a:close/>
                </a:path>
              </a:pathLst>
            </a:custGeom>
            <a:noFill/>
            <a:ln w="9525" cap="flat" cmpd="sng">
              <a:solidFill>
                <a:schemeClr val="dk1"/>
              </a:solidFill>
              <a:prstDash val="solid"/>
              <a:miter lim="8000"/>
              <a:headEnd type="none" w="sm" len="sm"/>
              <a:tailEnd type="none" w="sm" len="sm"/>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592" name="Google Shape;592;p35">
              <a:extLst>
                <a:ext uri="{FF2B5EF4-FFF2-40B4-BE49-F238E27FC236}">
                  <a16:creationId xmlns:a16="http://schemas.microsoft.com/office/drawing/2014/main" id="{2FCBF18A-69E0-F15A-60CF-5ECD43ED1209}"/>
                </a:ext>
              </a:extLst>
            </p:cNvPr>
            <p:cNvSpPr/>
            <p:nvPr/>
          </p:nvSpPr>
          <p:spPr>
            <a:xfrm>
              <a:off x="5608451" y="1988320"/>
              <a:ext cx="34526" cy="34526"/>
            </a:xfrm>
            <a:custGeom>
              <a:avLst/>
              <a:gdLst/>
              <a:ahLst/>
              <a:cxnLst/>
              <a:rect l="l" t="t" r="r" b="b"/>
              <a:pathLst>
                <a:path w="71557" h="71556" extrusionOk="0">
                  <a:moveTo>
                    <a:pt x="71557" y="35778"/>
                  </a:moveTo>
                  <a:cubicBezTo>
                    <a:pt x="71557" y="16028"/>
                    <a:pt x="55528" y="0"/>
                    <a:pt x="35778" y="0"/>
                  </a:cubicBezTo>
                  <a:cubicBezTo>
                    <a:pt x="16028" y="0"/>
                    <a:pt x="0" y="16028"/>
                    <a:pt x="0" y="35778"/>
                  </a:cubicBezTo>
                  <a:cubicBezTo>
                    <a:pt x="0" y="55529"/>
                    <a:pt x="16028" y="71557"/>
                    <a:pt x="35778" y="71557"/>
                  </a:cubicBezTo>
                  <a:cubicBezTo>
                    <a:pt x="55528" y="71557"/>
                    <a:pt x="71557" y="55529"/>
                    <a:pt x="71557" y="35778"/>
                  </a:cubicBezTo>
                  <a:close/>
                </a:path>
              </a:pathLst>
            </a:custGeom>
            <a:noFill/>
            <a:ln w="9525" cap="flat" cmpd="sng">
              <a:solidFill>
                <a:schemeClr val="dk1"/>
              </a:solidFill>
              <a:prstDash val="solid"/>
              <a:miter lim="8000"/>
              <a:headEnd type="none" w="sm" len="sm"/>
              <a:tailEnd type="none" w="sm" len="sm"/>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593" name="Google Shape;593;p35">
              <a:extLst>
                <a:ext uri="{FF2B5EF4-FFF2-40B4-BE49-F238E27FC236}">
                  <a16:creationId xmlns:a16="http://schemas.microsoft.com/office/drawing/2014/main" id="{0D3A9481-F6A9-F81F-E5F5-94F55D22B4ED}"/>
                </a:ext>
              </a:extLst>
            </p:cNvPr>
            <p:cNvSpPr/>
            <p:nvPr/>
          </p:nvSpPr>
          <p:spPr>
            <a:xfrm>
              <a:off x="5719011" y="1988320"/>
              <a:ext cx="34526" cy="34526"/>
            </a:xfrm>
            <a:custGeom>
              <a:avLst/>
              <a:gdLst/>
              <a:ahLst/>
              <a:cxnLst/>
              <a:rect l="l" t="t" r="r" b="b"/>
              <a:pathLst>
                <a:path w="71557" h="71556" extrusionOk="0">
                  <a:moveTo>
                    <a:pt x="71557" y="35778"/>
                  </a:moveTo>
                  <a:cubicBezTo>
                    <a:pt x="71557" y="16028"/>
                    <a:pt x="55529" y="0"/>
                    <a:pt x="35778" y="0"/>
                  </a:cubicBezTo>
                  <a:cubicBezTo>
                    <a:pt x="16028" y="0"/>
                    <a:pt x="0" y="16028"/>
                    <a:pt x="0" y="35778"/>
                  </a:cubicBezTo>
                  <a:cubicBezTo>
                    <a:pt x="0" y="55529"/>
                    <a:pt x="16028" y="71557"/>
                    <a:pt x="35778" y="71557"/>
                  </a:cubicBezTo>
                  <a:cubicBezTo>
                    <a:pt x="55529" y="71557"/>
                    <a:pt x="71557" y="55529"/>
                    <a:pt x="71557" y="35778"/>
                  </a:cubicBezTo>
                  <a:close/>
                </a:path>
              </a:pathLst>
            </a:custGeom>
            <a:noFill/>
            <a:ln w="9525" cap="flat" cmpd="sng">
              <a:solidFill>
                <a:schemeClr val="dk1"/>
              </a:solidFill>
              <a:prstDash val="solid"/>
              <a:miter lim="8000"/>
              <a:headEnd type="none" w="sm" len="sm"/>
              <a:tailEnd type="none" w="sm" len="sm"/>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594" name="Google Shape;594;p35">
              <a:extLst>
                <a:ext uri="{FF2B5EF4-FFF2-40B4-BE49-F238E27FC236}">
                  <a16:creationId xmlns:a16="http://schemas.microsoft.com/office/drawing/2014/main" id="{AFADC14C-88CA-BBD5-69E7-F33ADA408B27}"/>
                </a:ext>
              </a:extLst>
            </p:cNvPr>
            <p:cNvSpPr/>
            <p:nvPr/>
          </p:nvSpPr>
          <p:spPr>
            <a:xfrm>
              <a:off x="5829571" y="1988320"/>
              <a:ext cx="34526" cy="34526"/>
            </a:xfrm>
            <a:custGeom>
              <a:avLst/>
              <a:gdLst/>
              <a:ahLst/>
              <a:cxnLst/>
              <a:rect l="l" t="t" r="r" b="b"/>
              <a:pathLst>
                <a:path w="71557" h="71556" extrusionOk="0">
                  <a:moveTo>
                    <a:pt x="71557" y="35778"/>
                  </a:moveTo>
                  <a:cubicBezTo>
                    <a:pt x="71557" y="16028"/>
                    <a:pt x="55529" y="0"/>
                    <a:pt x="35778" y="0"/>
                  </a:cubicBezTo>
                  <a:cubicBezTo>
                    <a:pt x="16028" y="0"/>
                    <a:pt x="0" y="16028"/>
                    <a:pt x="0" y="35778"/>
                  </a:cubicBezTo>
                  <a:cubicBezTo>
                    <a:pt x="0" y="55529"/>
                    <a:pt x="16028" y="71557"/>
                    <a:pt x="35778" y="71557"/>
                  </a:cubicBezTo>
                  <a:cubicBezTo>
                    <a:pt x="55529" y="71557"/>
                    <a:pt x="71557" y="55529"/>
                    <a:pt x="71557" y="35778"/>
                  </a:cubicBezTo>
                  <a:close/>
                </a:path>
              </a:pathLst>
            </a:custGeom>
            <a:noFill/>
            <a:ln w="9525" cap="flat" cmpd="sng">
              <a:solidFill>
                <a:schemeClr val="dk1"/>
              </a:solidFill>
              <a:prstDash val="solid"/>
              <a:miter lim="8000"/>
              <a:headEnd type="none" w="sm" len="sm"/>
              <a:tailEnd type="none" w="sm" len="sm"/>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595" name="Google Shape;595;p35">
              <a:extLst>
                <a:ext uri="{FF2B5EF4-FFF2-40B4-BE49-F238E27FC236}">
                  <a16:creationId xmlns:a16="http://schemas.microsoft.com/office/drawing/2014/main" id="{9FB8B509-8D77-7DDF-E987-BEF65F92FB7C}"/>
                </a:ext>
              </a:extLst>
            </p:cNvPr>
            <p:cNvSpPr/>
            <p:nvPr/>
          </p:nvSpPr>
          <p:spPr>
            <a:xfrm>
              <a:off x="5497928" y="2094090"/>
              <a:ext cx="34526" cy="34526"/>
            </a:xfrm>
            <a:custGeom>
              <a:avLst/>
              <a:gdLst/>
              <a:ahLst/>
              <a:cxnLst/>
              <a:rect l="l" t="t" r="r" b="b"/>
              <a:pathLst>
                <a:path w="71556" h="71556" extrusionOk="0">
                  <a:moveTo>
                    <a:pt x="71556" y="35778"/>
                  </a:moveTo>
                  <a:cubicBezTo>
                    <a:pt x="71556" y="16028"/>
                    <a:pt x="55528" y="0"/>
                    <a:pt x="35778" y="0"/>
                  </a:cubicBezTo>
                  <a:cubicBezTo>
                    <a:pt x="16028" y="0"/>
                    <a:pt x="0" y="16028"/>
                    <a:pt x="0" y="35778"/>
                  </a:cubicBezTo>
                  <a:cubicBezTo>
                    <a:pt x="0" y="55529"/>
                    <a:pt x="16028" y="71557"/>
                    <a:pt x="35778" y="71557"/>
                  </a:cubicBezTo>
                  <a:cubicBezTo>
                    <a:pt x="55528" y="71557"/>
                    <a:pt x="71556" y="55529"/>
                    <a:pt x="71556" y="35778"/>
                  </a:cubicBezTo>
                  <a:close/>
                </a:path>
              </a:pathLst>
            </a:custGeom>
            <a:solidFill>
              <a:schemeClr val="lt2"/>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596" name="Google Shape;596;p35">
              <a:extLst>
                <a:ext uri="{FF2B5EF4-FFF2-40B4-BE49-F238E27FC236}">
                  <a16:creationId xmlns:a16="http://schemas.microsoft.com/office/drawing/2014/main" id="{AC246B38-1C4A-841E-D41A-0562295DC2D1}"/>
                </a:ext>
              </a:extLst>
            </p:cNvPr>
            <p:cNvSpPr/>
            <p:nvPr/>
          </p:nvSpPr>
          <p:spPr>
            <a:xfrm>
              <a:off x="5608451" y="2094090"/>
              <a:ext cx="34526" cy="34526"/>
            </a:xfrm>
            <a:custGeom>
              <a:avLst/>
              <a:gdLst/>
              <a:ahLst/>
              <a:cxnLst/>
              <a:rect l="l" t="t" r="r" b="b"/>
              <a:pathLst>
                <a:path w="71557" h="71556" extrusionOk="0">
                  <a:moveTo>
                    <a:pt x="71557" y="35778"/>
                  </a:moveTo>
                  <a:cubicBezTo>
                    <a:pt x="71557" y="16028"/>
                    <a:pt x="55528" y="0"/>
                    <a:pt x="35778" y="0"/>
                  </a:cubicBezTo>
                  <a:cubicBezTo>
                    <a:pt x="16028" y="0"/>
                    <a:pt x="0" y="16028"/>
                    <a:pt x="0" y="35778"/>
                  </a:cubicBezTo>
                  <a:cubicBezTo>
                    <a:pt x="0" y="55529"/>
                    <a:pt x="16028" y="71557"/>
                    <a:pt x="35778" y="71557"/>
                  </a:cubicBezTo>
                  <a:cubicBezTo>
                    <a:pt x="55528" y="71557"/>
                    <a:pt x="71557" y="55529"/>
                    <a:pt x="71557" y="35778"/>
                  </a:cubicBezTo>
                  <a:close/>
                </a:path>
              </a:pathLst>
            </a:custGeom>
            <a:noFill/>
            <a:ln w="9525" cap="flat" cmpd="sng">
              <a:solidFill>
                <a:schemeClr val="dk1"/>
              </a:solidFill>
              <a:prstDash val="solid"/>
              <a:miter lim="8000"/>
              <a:headEnd type="none" w="sm" len="sm"/>
              <a:tailEnd type="none" w="sm" len="sm"/>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597" name="Google Shape;597;p35">
              <a:extLst>
                <a:ext uri="{FF2B5EF4-FFF2-40B4-BE49-F238E27FC236}">
                  <a16:creationId xmlns:a16="http://schemas.microsoft.com/office/drawing/2014/main" id="{4862515E-89FD-7EE3-6214-AA344C2D2FC6}"/>
                </a:ext>
              </a:extLst>
            </p:cNvPr>
            <p:cNvSpPr/>
            <p:nvPr/>
          </p:nvSpPr>
          <p:spPr>
            <a:xfrm>
              <a:off x="5719011" y="2094090"/>
              <a:ext cx="34526" cy="34526"/>
            </a:xfrm>
            <a:custGeom>
              <a:avLst/>
              <a:gdLst/>
              <a:ahLst/>
              <a:cxnLst/>
              <a:rect l="l" t="t" r="r" b="b"/>
              <a:pathLst>
                <a:path w="71557" h="71556" extrusionOk="0">
                  <a:moveTo>
                    <a:pt x="71557" y="35778"/>
                  </a:moveTo>
                  <a:cubicBezTo>
                    <a:pt x="71557" y="16028"/>
                    <a:pt x="55529" y="0"/>
                    <a:pt x="35778" y="0"/>
                  </a:cubicBezTo>
                  <a:cubicBezTo>
                    <a:pt x="16028" y="0"/>
                    <a:pt x="0" y="16028"/>
                    <a:pt x="0" y="35778"/>
                  </a:cubicBezTo>
                  <a:cubicBezTo>
                    <a:pt x="0" y="55529"/>
                    <a:pt x="16028" y="71557"/>
                    <a:pt x="35778" y="71557"/>
                  </a:cubicBezTo>
                  <a:cubicBezTo>
                    <a:pt x="55529" y="71557"/>
                    <a:pt x="71557" y="55529"/>
                    <a:pt x="71557" y="35778"/>
                  </a:cubicBezTo>
                  <a:close/>
                </a:path>
              </a:pathLst>
            </a:custGeom>
            <a:solidFill>
              <a:schemeClr val="accent1"/>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598" name="Google Shape;598;p35">
              <a:extLst>
                <a:ext uri="{FF2B5EF4-FFF2-40B4-BE49-F238E27FC236}">
                  <a16:creationId xmlns:a16="http://schemas.microsoft.com/office/drawing/2014/main" id="{95679DF4-A084-55B5-8D2B-D8F6C6D9FD68}"/>
                </a:ext>
              </a:extLst>
            </p:cNvPr>
            <p:cNvSpPr/>
            <p:nvPr/>
          </p:nvSpPr>
          <p:spPr>
            <a:xfrm>
              <a:off x="5829571" y="2094090"/>
              <a:ext cx="34526" cy="34526"/>
            </a:xfrm>
            <a:custGeom>
              <a:avLst/>
              <a:gdLst/>
              <a:ahLst/>
              <a:cxnLst/>
              <a:rect l="l" t="t" r="r" b="b"/>
              <a:pathLst>
                <a:path w="71557" h="71556" extrusionOk="0">
                  <a:moveTo>
                    <a:pt x="71557" y="35778"/>
                  </a:moveTo>
                  <a:cubicBezTo>
                    <a:pt x="71557" y="16028"/>
                    <a:pt x="55529" y="0"/>
                    <a:pt x="35778" y="0"/>
                  </a:cubicBezTo>
                  <a:cubicBezTo>
                    <a:pt x="16028" y="0"/>
                    <a:pt x="0" y="16028"/>
                    <a:pt x="0" y="35778"/>
                  </a:cubicBezTo>
                  <a:cubicBezTo>
                    <a:pt x="0" y="55529"/>
                    <a:pt x="16028" y="71557"/>
                    <a:pt x="35778" y="71557"/>
                  </a:cubicBezTo>
                  <a:cubicBezTo>
                    <a:pt x="55529" y="71557"/>
                    <a:pt x="71557" y="55529"/>
                    <a:pt x="71557" y="35778"/>
                  </a:cubicBezTo>
                  <a:close/>
                </a:path>
              </a:pathLst>
            </a:custGeom>
            <a:noFill/>
            <a:ln w="9525" cap="flat" cmpd="sng">
              <a:solidFill>
                <a:schemeClr val="dk1"/>
              </a:solidFill>
              <a:prstDash val="solid"/>
              <a:miter lim="8000"/>
              <a:headEnd type="none" w="sm" len="sm"/>
              <a:tailEnd type="none" w="sm" len="sm"/>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grpSp>
      <p:sp>
        <p:nvSpPr>
          <p:cNvPr id="3" name="Subtitle 2">
            <a:extLst>
              <a:ext uri="{FF2B5EF4-FFF2-40B4-BE49-F238E27FC236}">
                <a16:creationId xmlns:a16="http://schemas.microsoft.com/office/drawing/2014/main" id="{80D53D78-2CE3-5D6B-26B6-4983A7872FDD}"/>
              </a:ext>
            </a:extLst>
          </p:cNvPr>
          <p:cNvSpPr>
            <a:spLocks noGrp="1"/>
          </p:cNvSpPr>
          <p:nvPr>
            <p:ph type="subTitle" idx="1"/>
          </p:nvPr>
        </p:nvSpPr>
        <p:spPr>
          <a:xfrm>
            <a:off x="3963046" y="2435760"/>
            <a:ext cx="7094625" cy="666494"/>
          </a:xfrm>
        </p:spPr>
        <p:txBody>
          <a:bodyPr/>
          <a:lstStyle/>
          <a:p>
            <a:pPr marL="0" indent="0"/>
            <a:r>
              <a:rPr lang="en-US" sz="3600" b="1" dirty="0">
                <a:solidFill>
                  <a:schemeClr val="bg1"/>
                </a:solidFill>
              </a:rPr>
              <a:t>Exploratory Data Analysis (EDA)</a:t>
            </a:r>
          </a:p>
        </p:txBody>
      </p:sp>
    </p:spTree>
    <p:extLst>
      <p:ext uri="{BB962C8B-B14F-4D97-AF65-F5344CB8AC3E}">
        <p14:creationId xmlns:p14="http://schemas.microsoft.com/office/powerpoint/2010/main" val="39091549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633"/>
        <p:cNvGrpSpPr/>
        <p:nvPr/>
      </p:nvGrpSpPr>
      <p:grpSpPr>
        <a:xfrm>
          <a:off x="0" y="0"/>
          <a:ext cx="0" cy="0"/>
          <a:chOff x="0" y="0"/>
          <a:chExt cx="0" cy="0"/>
        </a:xfrm>
      </p:grpSpPr>
      <p:sp useBgFill="1">
        <p:nvSpPr>
          <p:cNvPr id="654" name="Rectangle 653">
            <a:extLst>
              <a:ext uri="{FF2B5EF4-FFF2-40B4-BE49-F238E27FC236}">
                <a16:creationId xmlns:a16="http://schemas.microsoft.com/office/drawing/2014/main" id="{2151139A-886F-4B97-8815-729AD3831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655" name="Rectangle 654">
            <a:extLst>
              <a:ext uri="{FF2B5EF4-FFF2-40B4-BE49-F238E27FC236}">
                <a16:creationId xmlns:a16="http://schemas.microsoft.com/office/drawing/2014/main" id="{AB5E08C4-8CDD-4623-A5B8-E998C6DEE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6" name="Rectangle 655">
            <a:extLst>
              <a:ext uri="{FF2B5EF4-FFF2-40B4-BE49-F238E27FC236}">
                <a16:creationId xmlns:a16="http://schemas.microsoft.com/office/drawing/2014/main" id="{15F33878-D502-4FFA-8ACE-F2AECDB2A2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7" name="Rectangle 656">
            <a:extLst>
              <a:ext uri="{FF2B5EF4-FFF2-40B4-BE49-F238E27FC236}">
                <a16:creationId xmlns:a16="http://schemas.microsoft.com/office/drawing/2014/main" id="{D3539FEE-81D3-4406-802E-60B20B16F4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8" name="Rectangle 657">
            <a:extLst>
              <a:ext uri="{FF2B5EF4-FFF2-40B4-BE49-F238E27FC236}">
                <a16:creationId xmlns:a16="http://schemas.microsoft.com/office/drawing/2014/main" id="{DC701763-729E-462F-A5A8-E0DEFEB1E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5" name="Google Shape;635;p37"/>
          <p:cNvSpPr txBox="1">
            <a:spLocks noGrp="1"/>
          </p:cNvSpPr>
          <p:nvPr>
            <p:ph type="title"/>
          </p:nvPr>
        </p:nvSpPr>
        <p:spPr>
          <a:xfrm>
            <a:off x="699714" y="353160"/>
            <a:ext cx="7091300" cy="898581"/>
          </a:xfrm>
          <a:prstGeom prst="rect">
            <a:avLst/>
          </a:prstGeom>
        </p:spPr>
        <p:txBody>
          <a:bodyPr spcFirstLastPara="1" vert="horz" lIns="91440" tIns="45720" rIns="91440" bIns="45720" rtlCol="0" anchor="ctr" anchorCtr="0">
            <a:normAutofit/>
          </a:bodyPr>
          <a:lstStyle/>
          <a:p>
            <a:r>
              <a:rPr lang="en-US" sz="4000">
                <a:solidFill>
                  <a:srgbClr val="FFFFFF"/>
                </a:solidFill>
              </a:rPr>
              <a:t>Identifying Delay Patterns</a:t>
            </a:r>
          </a:p>
        </p:txBody>
      </p:sp>
      <p:pic>
        <p:nvPicPr>
          <p:cNvPr id="4" name="Picture 3" descr="A table with different colors and numbers&#10;&#10;AI-generated content may be incorrect.">
            <a:extLst>
              <a:ext uri="{FF2B5EF4-FFF2-40B4-BE49-F238E27FC236}">
                <a16:creationId xmlns:a16="http://schemas.microsoft.com/office/drawing/2014/main" id="{F102A8D5-D43D-E8B9-46F7-B137161B914C}"/>
              </a:ext>
            </a:extLst>
          </p:cNvPr>
          <p:cNvPicPr>
            <a:picLocks noChangeAspect="1"/>
          </p:cNvPicPr>
          <p:nvPr/>
        </p:nvPicPr>
        <p:blipFill>
          <a:blip r:embed="rId3"/>
          <a:stretch>
            <a:fillRect/>
          </a:stretch>
        </p:blipFill>
        <p:spPr>
          <a:xfrm>
            <a:off x="1539334" y="1603915"/>
            <a:ext cx="9113332" cy="5014599"/>
          </a:xfrm>
          <a:prstGeom prst="rect">
            <a:avLst/>
          </a:prstGeom>
          <a:noFill/>
          <a:ln>
            <a:solidFill>
              <a:schemeClr val="accent6">
                <a:lumMod val="50000"/>
              </a:schemeClr>
            </a:solidFill>
          </a:ln>
        </p:spPr>
      </p:pic>
      <p:sp>
        <p:nvSpPr>
          <p:cNvPr id="5" name="Rectangle 4">
            <a:extLst>
              <a:ext uri="{FF2B5EF4-FFF2-40B4-BE49-F238E27FC236}">
                <a16:creationId xmlns:a16="http://schemas.microsoft.com/office/drawing/2014/main" id="{213948E1-B82F-A664-96A8-E25E84E37DD1}"/>
              </a:ext>
            </a:extLst>
          </p:cNvPr>
          <p:cNvSpPr/>
          <p:nvPr/>
        </p:nvSpPr>
        <p:spPr>
          <a:xfrm>
            <a:off x="2514601" y="3977640"/>
            <a:ext cx="3352800" cy="235131"/>
          </a:xfrm>
          <a:prstGeom prst="rect">
            <a:avLst/>
          </a:prstGeom>
          <a:noFill/>
          <a:ln w="22225">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w="0"/>
              <a:solidFill>
                <a:srgbClr val="FFFF00"/>
              </a:solidFill>
              <a:effectLst>
                <a:outerShdw blurRad="38100" dist="19050" dir="2700000" algn="tl" rotWithShape="0">
                  <a:schemeClr val="dk1">
                    <a:alpha val="40000"/>
                  </a:schemeClr>
                </a:outerShdw>
              </a:effectLst>
            </a:endParaRPr>
          </a:p>
        </p:txBody>
      </p:sp>
      <p:sp>
        <p:nvSpPr>
          <p:cNvPr id="7" name="Rectangle 6">
            <a:extLst>
              <a:ext uri="{FF2B5EF4-FFF2-40B4-BE49-F238E27FC236}">
                <a16:creationId xmlns:a16="http://schemas.microsoft.com/office/drawing/2014/main" id="{009D331B-FFD0-A986-1DE4-42F094840434}"/>
              </a:ext>
            </a:extLst>
          </p:cNvPr>
          <p:cNvSpPr/>
          <p:nvPr/>
        </p:nvSpPr>
        <p:spPr>
          <a:xfrm>
            <a:off x="5867401" y="3974918"/>
            <a:ext cx="3423556" cy="235131"/>
          </a:xfrm>
          <a:prstGeom prst="rect">
            <a:avLst/>
          </a:prstGeom>
          <a:noFill/>
          <a:ln w="22225">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w="0"/>
              <a:solidFill>
                <a:srgbClr val="FFFF00"/>
              </a:solidFill>
              <a:effectLst>
                <a:outerShdw blurRad="38100" dist="19050" dir="2700000" algn="tl" rotWithShape="0">
                  <a:schemeClr val="dk1">
                    <a:alpha val="40000"/>
                  </a:schemeClr>
                </a:outerShdw>
              </a:effectLst>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731</TotalTime>
  <Words>954</Words>
  <Application>Microsoft Macintosh PowerPoint</Application>
  <PresentationFormat>Widescreen</PresentationFormat>
  <Paragraphs>76</Paragraphs>
  <Slides>20</Slides>
  <Notes>20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20</vt:i4>
      </vt:variant>
    </vt:vector>
  </HeadingPairs>
  <TitlesOfParts>
    <vt:vector size="29" baseType="lpstr">
      <vt:lpstr>Aptos</vt:lpstr>
      <vt:lpstr>Aptos Display</vt:lpstr>
      <vt:lpstr>Arial</vt:lpstr>
      <vt:lpstr>Bebas Neue</vt:lpstr>
      <vt:lpstr>Calibri</vt:lpstr>
      <vt:lpstr>Inter</vt:lpstr>
      <vt:lpstr>Passion One</vt:lpstr>
      <vt:lpstr>Times New Roman</vt:lpstr>
      <vt:lpstr>Office Theme</vt:lpstr>
      <vt:lpstr>Analyzing NYC Subway Delays: Economic Costs &amp; Predictive Insights</vt:lpstr>
      <vt:lpstr>Agenda</vt:lpstr>
      <vt:lpstr>01.</vt:lpstr>
      <vt:lpstr>PowerPoint Presentation</vt:lpstr>
      <vt:lpstr>02.</vt:lpstr>
      <vt:lpstr>About DATASET</vt:lpstr>
      <vt:lpstr>Methodologies</vt:lpstr>
      <vt:lpstr>02.</vt:lpstr>
      <vt:lpstr>Identifying Delay Patterns</vt:lpstr>
      <vt:lpstr>Identifying Delay Patterns</vt:lpstr>
      <vt:lpstr>Trends Over Time</vt:lpstr>
      <vt:lpstr>Predicting Future Delays</vt:lpstr>
      <vt:lpstr>Economic Cost of Delays</vt:lpstr>
      <vt:lpstr>Summary</vt:lpstr>
      <vt:lpstr>Formula and Code for Economic Loss</vt:lpstr>
      <vt:lpstr>04.</vt:lpstr>
      <vt:lpstr>Conclusion &amp; Recommendations</vt:lpstr>
      <vt:lpstr>05.</vt:lpstr>
      <vt:lpstr>What have we learned?</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Hannie Pham</dc:creator>
  <cp:lastModifiedBy>Hannie Pham</cp:lastModifiedBy>
  <cp:revision>5</cp:revision>
  <dcterms:created xsi:type="dcterms:W3CDTF">2025-02-14T05:27:33Z</dcterms:created>
  <dcterms:modified xsi:type="dcterms:W3CDTF">2025-02-20T04:20:16Z</dcterms:modified>
</cp:coreProperties>
</file>